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7772400" cy="10058400"/>
  <p:notesSz cx="7077075" cy="9369425"/>
  <p:defaultTextStyle>
    <a:defPPr>
      <a:defRPr lang="en-US"/>
    </a:defPPr>
    <a:lvl1pPr marL="0" algn="l" defTabSz="10182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115" algn="l" defTabSz="10182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228" algn="l" defTabSz="10182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7344" algn="l" defTabSz="10182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6458" algn="l" defTabSz="10182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5574" algn="l" defTabSz="10182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4686" algn="l" defTabSz="10182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3802" algn="l" defTabSz="10182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2914" algn="l" defTabSz="10182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9343" autoAdjust="0"/>
  </p:normalViewPr>
  <p:slideViewPr>
    <p:cSldViewPr>
      <p:cViewPr varScale="1">
        <p:scale>
          <a:sx n="79" d="100"/>
          <a:sy n="79" d="100"/>
        </p:scale>
        <p:origin x="2880" y="11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r">
              <a:defRPr sz="1200"/>
            </a:lvl1pPr>
          </a:lstStyle>
          <a:p>
            <a:fld id="{A257DDF8-32BB-4165-A466-A7FF8B0068F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703263"/>
            <a:ext cx="2714625" cy="351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73" tIns="46986" rIns="93973" bIns="469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50477"/>
            <a:ext cx="5661660" cy="4216241"/>
          </a:xfrm>
          <a:prstGeom prst="rect">
            <a:avLst/>
          </a:prstGeom>
        </p:spPr>
        <p:txBody>
          <a:bodyPr vert="horz" lIns="93973" tIns="46986" rIns="93973" bIns="469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r">
              <a:defRPr sz="1200"/>
            </a:lvl1pPr>
          </a:lstStyle>
          <a:p>
            <a:fld id="{61221E7E-01B6-4D0C-B919-6B819DA87E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75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22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115" algn="l" defTabSz="101822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228" algn="l" defTabSz="101822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7344" algn="l" defTabSz="101822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6458" algn="l" defTabSz="101822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5574" algn="l" defTabSz="101822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4686" algn="l" defTabSz="101822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3802" algn="l" defTabSz="101822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2914" algn="l" defTabSz="101822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21E7E-01B6-4D0C-B919-6B819DA87EB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011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31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2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7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6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5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4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38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2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B36D-CB33-45AE-B09B-D26A1B93066A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ADF3-4E7C-495B-80B8-92197A3032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68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B36D-CB33-45AE-B09B-D26A1B93066A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ADF3-4E7C-495B-80B8-92197A3032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794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70" y="537846"/>
            <a:ext cx="3805238" cy="114414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B36D-CB33-45AE-B09B-D26A1B93066A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ADF3-4E7C-495B-80B8-92197A3032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48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B36D-CB33-45AE-B09B-D26A1B93066A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ADF3-4E7C-495B-80B8-92197A3032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37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11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22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73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645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55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46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38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29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B36D-CB33-45AE-B09B-D26A1B93066A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ADF3-4E7C-495B-80B8-92197A3032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12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71" y="3129285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6" y="3129285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B36D-CB33-45AE-B09B-D26A1B93066A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ADF3-4E7C-495B-80B8-92197A3032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68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115" indent="0">
              <a:buNone/>
              <a:defRPr sz="2200" b="1"/>
            </a:lvl2pPr>
            <a:lvl3pPr marL="1018228" indent="0">
              <a:buNone/>
              <a:defRPr sz="2000" b="1"/>
            </a:lvl3pPr>
            <a:lvl4pPr marL="1527344" indent="0">
              <a:buNone/>
              <a:defRPr sz="1800" b="1"/>
            </a:lvl4pPr>
            <a:lvl5pPr marL="2036458" indent="0">
              <a:buNone/>
              <a:defRPr sz="1800" b="1"/>
            </a:lvl5pPr>
            <a:lvl6pPr marL="2545574" indent="0">
              <a:buNone/>
              <a:defRPr sz="1800" b="1"/>
            </a:lvl6pPr>
            <a:lvl7pPr marL="3054686" indent="0">
              <a:buNone/>
              <a:defRPr sz="1800" b="1"/>
            </a:lvl7pPr>
            <a:lvl8pPr marL="3563802" indent="0">
              <a:buNone/>
              <a:defRPr sz="1800" b="1"/>
            </a:lvl8pPr>
            <a:lvl9pPr marL="407291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115" indent="0">
              <a:buNone/>
              <a:defRPr sz="2200" b="1"/>
            </a:lvl2pPr>
            <a:lvl3pPr marL="1018228" indent="0">
              <a:buNone/>
              <a:defRPr sz="2000" b="1"/>
            </a:lvl3pPr>
            <a:lvl4pPr marL="1527344" indent="0">
              <a:buNone/>
              <a:defRPr sz="1800" b="1"/>
            </a:lvl4pPr>
            <a:lvl5pPr marL="2036458" indent="0">
              <a:buNone/>
              <a:defRPr sz="1800" b="1"/>
            </a:lvl5pPr>
            <a:lvl6pPr marL="2545574" indent="0">
              <a:buNone/>
              <a:defRPr sz="1800" b="1"/>
            </a:lvl6pPr>
            <a:lvl7pPr marL="3054686" indent="0">
              <a:buNone/>
              <a:defRPr sz="1800" b="1"/>
            </a:lvl7pPr>
            <a:lvl8pPr marL="3563802" indent="0">
              <a:buNone/>
              <a:defRPr sz="1800" b="1"/>
            </a:lvl8pPr>
            <a:lvl9pPr marL="407291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B36D-CB33-45AE-B09B-D26A1B93066A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ADF3-4E7C-495B-80B8-92197A3032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B36D-CB33-45AE-B09B-D26A1B93066A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ADF3-4E7C-495B-80B8-92197A3032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36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B36D-CB33-45AE-B09B-D26A1B93066A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ADF3-4E7C-495B-80B8-92197A3032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986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4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7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4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115" indent="0">
              <a:buNone/>
              <a:defRPr sz="1300"/>
            </a:lvl2pPr>
            <a:lvl3pPr marL="1018228" indent="0">
              <a:buNone/>
              <a:defRPr sz="1100"/>
            </a:lvl3pPr>
            <a:lvl4pPr marL="1527344" indent="0">
              <a:buNone/>
              <a:defRPr sz="1000"/>
            </a:lvl4pPr>
            <a:lvl5pPr marL="2036458" indent="0">
              <a:buNone/>
              <a:defRPr sz="1000"/>
            </a:lvl5pPr>
            <a:lvl6pPr marL="2545574" indent="0">
              <a:buNone/>
              <a:defRPr sz="1000"/>
            </a:lvl6pPr>
            <a:lvl7pPr marL="3054686" indent="0">
              <a:buNone/>
              <a:defRPr sz="1000"/>
            </a:lvl7pPr>
            <a:lvl8pPr marL="3563802" indent="0">
              <a:buNone/>
              <a:defRPr sz="1000"/>
            </a:lvl8pPr>
            <a:lvl9pPr marL="407291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B36D-CB33-45AE-B09B-D26A1B93066A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ADF3-4E7C-495B-80B8-92197A3032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99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6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115" indent="0">
              <a:buNone/>
              <a:defRPr sz="3100"/>
            </a:lvl2pPr>
            <a:lvl3pPr marL="1018228" indent="0">
              <a:buNone/>
              <a:defRPr sz="2700"/>
            </a:lvl3pPr>
            <a:lvl4pPr marL="1527344" indent="0">
              <a:buNone/>
              <a:defRPr sz="2200"/>
            </a:lvl4pPr>
            <a:lvl5pPr marL="2036458" indent="0">
              <a:buNone/>
              <a:defRPr sz="2200"/>
            </a:lvl5pPr>
            <a:lvl6pPr marL="2545574" indent="0">
              <a:buNone/>
              <a:defRPr sz="2200"/>
            </a:lvl6pPr>
            <a:lvl7pPr marL="3054686" indent="0">
              <a:buNone/>
              <a:defRPr sz="2200"/>
            </a:lvl7pPr>
            <a:lvl8pPr marL="3563802" indent="0">
              <a:buNone/>
              <a:defRPr sz="2200"/>
            </a:lvl8pPr>
            <a:lvl9pPr marL="4072914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102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115" indent="0">
              <a:buNone/>
              <a:defRPr sz="1300"/>
            </a:lvl2pPr>
            <a:lvl3pPr marL="1018228" indent="0">
              <a:buNone/>
              <a:defRPr sz="1100"/>
            </a:lvl3pPr>
            <a:lvl4pPr marL="1527344" indent="0">
              <a:buNone/>
              <a:defRPr sz="1000"/>
            </a:lvl4pPr>
            <a:lvl5pPr marL="2036458" indent="0">
              <a:buNone/>
              <a:defRPr sz="1000"/>
            </a:lvl5pPr>
            <a:lvl6pPr marL="2545574" indent="0">
              <a:buNone/>
              <a:defRPr sz="1000"/>
            </a:lvl6pPr>
            <a:lvl7pPr marL="3054686" indent="0">
              <a:buNone/>
              <a:defRPr sz="1000"/>
            </a:lvl7pPr>
            <a:lvl8pPr marL="3563802" indent="0">
              <a:buNone/>
              <a:defRPr sz="1000"/>
            </a:lvl8pPr>
            <a:lvl9pPr marL="407291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B36D-CB33-45AE-B09B-D26A1B93066A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ADF3-4E7C-495B-80B8-92197A3032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61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23" tIns="50911" rIns="101823" bIns="509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7"/>
            <a:ext cx="6995160" cy="6638079"/>
          </a:xfrm>
          <a:prstGeom prst="rect">
            <a:avLst/>
          </a:prstGeom>
        </p:spPr>
        <p:txBody>
          <a:bodyPr vert="horz" lIns="101823" tIns="50911" rIns="101823" bIns="509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23" tIns="50911" rIns="101823" bIns="5091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1B36D-CB33-45AE-B09B-D26A1B93066A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23" tIns="50911" rIns="101823" bIns="5091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23" tIns="50911" rIns="101823" bIns="5091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2ADF3-4E7C-495B-80B8-92197A3032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900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228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835" indent="-381835" algn="l" defTabSz="1018228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310" indent="-318195" algn="l" defTabSz="1018228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2787" indent="-254556" algn="l" defTabSz="1018228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1900" indent="-254556" algn="l" defTabSz="1018228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1015" indent="-254556" algn="l" defTabSz="1018228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0129" indent="-254556" algn="l" defTabSz="1018228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9245" indent="-254556" algn="l" defTabSz="1018228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8359" indent="-254556" algn="l" defTabSz="1018228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7471" indent="-254556" algn="l" defTabSz="1018228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2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115" algn="l" defTabSz="10182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228" algn="l" defTabSz="10182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344" algn="l" defTabSz="10182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6458" algn="l" defTabSz="10182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5574" algn="l" defTabSz="10182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4686" algn="l" defTabSz="10182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3802" algn="l" defTabSz="10182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2914" algn="l" defTabSz="10182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hyperlink" Target="mailto:cynthia.keller@nlcinc.com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s://www.youtube.com/watch?v=2Cr-edZJMfY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7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35" y="251460"/>
            <a:ext cx="5181600" cy="1215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40337" y="146685"/>
            <a:ext cx="7479665" cy="97021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101823" tIns="50911" rIns="101823" bIns="5091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029200" y="251460"/>
            <a:ext cx="2499420" cy="127254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23" tIns="50911" rIns="101823" bIns="50911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 smtClean="0">
                <a:ea typeface="Calibri" pitchFamily="34" charset="0"/>
                <a:cs typeface="Times New Roman" pitchFamily="18" charset="0"/>
              </a:rPr>
              <a:t>DANCE/Fitness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 smtClean="0">
                <a:ea typeface="Calibri" pitchFamily="34" charset="0"/>
                <a:cs typeface="Times New Roman" pitchFamily="18" charset="0"/>
              </a:rPr>
              <a:t>Lesson </a:t>
            </a:r>
            <a:r>
              <a:rPr lang="en-US" altLang="en-US" sz="1600" dirty="0" smtClean="0">
                <a:ea typeface="Calibri" pitchFamily="34" charset="0"/>
                <a:cs typeface="Courier New" pitchFamily="49" charset="0"/>
              </a:rPr>
              <a:t>#9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1000" dirty="0" smtClean="0">
              <a:ea typeface="Calibri" pitchFamily="34" charset="0"/>
              <a:cs typeface="Courier New" pitchFamily="49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smtClean="0">
                <a:cs typeface="Times New Roman" pitchFamily="18" charset="0"/>
              </a:rPr>
              <a:t> Grades 2-5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smtClean="0">
                <a:cs typeface="Times New Roman" pitchFamily="18" charset="0"/>
              </a:rPr>
              <a:t>April 1, 2020</a:t>
            </a:r>
            <a:endParaRPr lang="en-US" altLang="en-US" sz="1400" dirty="0">
              <a:cs typeface="Arial" pitchFamily="34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213463" y="1863697"/>
            <a:ext cx="2415168" cy="1944981"/>
            <a:chOff x="7145" y="2380"/>
            <a:chExt cx="2257425" cy="1768164"/>
          </a:xfrm>
        </p:grpSpPr>
        <p:sp>
          <p:nvSpPr>
            <p:cNvPr id="38" name="Text Box 2"/>
            <p:cNvSpPr txBox="1">
              <a:spLocks noChangeArrowheads="1"/>
            </p:cNvSpPr>
            <p:nvPr/>
          </p:nvSpPr>
          <p:spPr bwMode="auto">
            <a:xfrm>
              <a:off x="555095" y="36994"/>
              <a:ext cx="1616239" cy="173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Bef>
                  <a:spcPts val="1337"/>
                </a:spcBef>
                <a:spcAft>
                  <a:spcPts val="1114"/>
                </a:spcAft>
              </a:pPr>
              <a:endParaRPr lang="en-US" sz="1200" dirty="0"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7145" y="2380"/>
              <a:ext cx="2257425" cy="172624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687286" y="1881201"/>
            <a:ext cx="2426861" cy="1898873"/>
            <a:chOff x="7145" y="2380"/>
            <a:chExt cx="2257425" cy="1726248"/>
          </a:xfrm>
        </p:grpSpPr>
        <p:sp>
          <p:nvSpPr>
            <p:cNvPr id="43" name="Text Box 2"/>
            <p:cNvSpPr txBox="1">
              <a:spLocks noChangeArrowheads="1"/>
            </p:cNvSpPr>
            <p:nvPr/>
          </p:nvSpPr>
          <p:spPr bwMode="auto">
            <a:xfrm>
              <a:off x="533400" y="121203"/>
              <a:ext cx="1600815" cy="1479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Bef>
                  <a:spcPts val="1337"/>
                </a:spcBef>
              </a:pPr>
              <a:r>
                <a:rPr lang="en-US" sz="1300" dirty="0" smtClean="0">
                  <a:latin typeface="Arial"/>
                  <a:ea typeface="Calibri"/>
                  <a:cs typeface="Times New Roman"/>
                </a:rPr>
                <a:t>Students will continue learning rhythm and timing, cultural awareness, foot coordination and balance</a:t>
              </a:r>
              <a:endParaRPr lang="en-US" sz="1200" dirty="0"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7145" y="2380"/>
              <a:ext cx="2257425" cy="172624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169339" y="1887144"/>
            <a:ext cx="2386421" cy="2282919"/>
            <a:chOff x="7145" y="2380"/>
            <a:chExt cx="2257425" cy="1726248"/>
          </a:xfrm>
        </p:grpSpPr>
        <p:sp>
          <p:nvSpPr>
            <p:cNvPr id="48" name="Text Box 2"/>
            <p:cNvSpPr txBox="1">
              <a:spLocks noChangeArrowheads="1"/>
            </p:cNvSpPr>
            <p:nvPr/>
          </p:nvSpPr>
          <p:spPr bwMode="auto">
            <a:xfrm>
              <a:off x="337553" y="174029"/>
              <a:ext cx="1733550" cy="1459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228600" indent="-228600">
                <a:spcBef>
                  <a:spcPts val="1337"/>
                </a:spcBef>
                <a:spcAft>
                  <a:spcPts val="1114"/>
                </a:spcAft>
                <a:buAutoNum type="arabicParenR"/>
              </a:pPr>
              <a:r>
                <a:rPr lang="en-US" sz="1200" dirty="0" smtClean="0"/>
                <a:t>View the video link to learn the </a:t>
              </a:r>
              <a:r>
                <a:rPr lang="en-US" sz="1200" dirty="0" err="1" smtClean="0"/>
                <a:t>Pata</a:t>
              </a:r>
              <a:r>
                <a:rPr lang="en-US" sz="1200" dirty="0" smtClean="0"/>
                <a:t> </a:t>
              </a:r>
              <a:r>
                <a:rPr lang="en-US" sz="1200" dirty="0" err="1" smtClean="0"/>
                <a:t>Pata</a:t>
              </a:r>
              <a:r>
                <a:rPr lang="en-US" sz="1200" dirty="0" smtClean="0"/>
                <a:t>; 2) Follow along and practice the moves on your own; 3) Answer the questions below and email to Mrs. Keller</a:t>
              </a:r>
              <a:endParaRPr lang="en-US" sz="1200" dirty="0"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7145" y="2380"/>
              <a:ext cx="2257425" cy="172624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52" name="Double Bracket 51"/>
          <p:cNvSpPr/>
          <p:nvPr/>
        </p:nvSpPr>
        <p:spPr>
          <a:xfrm>
            <a:off x="229388" y="3855720"/>
            <a:ext cx="2569210" cy="3877513"/>
          </a:xfrm>
          <a:prstGeom prst="bracketPair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101823" tIns="50911" rIns="101823" bIns="5091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" name="Text Box 46"/>
          <p:cNvSpPr txBox="1">
            <a:spLocks noChangeArrowheads="1"/>
          </p:cNvSpPr>
          <p:nvPr/>
        </p:nvSpPr>
        <p:spPr bwMode="auto">
          <a:xfrm>
            <a:off x="3075881" y="4392928"/>
            <a:ext cx="4177347" cy="316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23" tIns="50911" rIns="101823" bIns="50911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smtClean="0"/>
              <a:t>As we continue our dance unit this month, here is another dance you should know:  </a:t>
            </a:r>
            <a:r>
              <a:rPr lang="en-US" altLang="en-US" sz="1400" dirty="0" err="1" smtClean="0"/>
              <a:t>Pata</a:t>
            </a:r>
            <a:r>
              <a:rPr lang="en-US" altLang="en-US" sz="1400" dirty="0" smtClean="0"/>
              <a:t> </a:t>
            </a:r>
            <a:r>
              <a:rPr lang="en-US" altLang="en-US" sz="1400" dirty="0" err="1" smtClean="0"/>
              <a:t>Pata</a:t>
            </a:r>
            <a:endParaRPr lang="en-US" altLang="en-US" sz="1400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hlinkClick r:id="rId4"/>
              </a:rPr>
              <a:t>https://www.youtube.com/watch?v=2Cr-edZJMfY</a:t>
            </a:r>
            <a:r>
              <a:rPr lang="en-US" sz="1200" smtClean="0"/>
              <a:t>it </a:t>
            </a:r>
            <a:r>
              <a:rPr lang="en-US" sz="1200" dirty="0" smtClean="0"/>
              <a:t>comes from South Africa in 1967 – song written by Miriam </a:t>
            </a:r>
            <a:r>
              <a:rPr lang="en-US" sz="1200" dirty="0" err="1" smtClean="0"/>
              <a:t>Makeba</a:t>
            </a:r>
            <a:endParaRPr lang="en-US" altLang="en-US" sz="1200" dirty="0" smtClean="0"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200" dirty="0" smtClean="0"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cs typeface="Arial" pitchFamily="34" charset="0"/>
              </a:rPr>
              <a:t>Email response questions: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en-US" altLang="en-US" sz="1200" dirty="0" smtClean="0">
                <a:cs typeface="Arial" pitchFamily="34" charset="0"/>
              </a:rPr>
              <a:t>How do these dance moves lead to movement improvement in other physical activities?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en-US" altLang="en-US" sz="1200" dirty="0" smtClean="0">
                <a:cs typeface="Arial" pitchFamily="34" charset="0"/>
              </a:rPr>
              <a:t>How does practice, attention, and effort help improve skills?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en-US" altLang="en-US" sz="1200" dirty="0" smtClean="0">
                <a:cs typeface="Arial" pitchFamily="34" charset="0"/>
              </a:rPr>
              <a:t>How can the dances you have learned so far increase heart rate?</a:t>
            </a:r>
            <a:endParaRPr lang="en-US" altLang="en-US" sz="1200" dirty="0"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200" dirty="0" smtClean="0"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cs typeface="Arial" pitchFamily="34" charset="0"/>
              </a:rPr>
              <a:t>Be sure to include full sentences in your writing, using details to complete your thoughts, and create a visual with your words so I can ‘see’ what you mean as I read your email.</a:t>
            </a:r>
            <a:endParaRPr lang="en-US" altLang="en-US" sz="1200" dirty="0">
              <a:cs typeface="Arial" pitchFamily="34" charset="0"/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2872810" y="3855720"/>
            <a:ext cx="701675" cy="670560"/>
            <a:chOff x="0" y="0"/>
            <a:chExt cx="619125" cy="609600"/>
          </a:xfrm>
        </p:grpSpPr>
        <p:cxnSp>
          <p:nvCxnSpPr>
            <p:cNvPr id="88" name="Straight Connector 87"/>
            <p:cNvCxnSpPr/>
            <p:nvPr/>
          </p:nvCxnSpPr>
          <p:spPr>
            <a:xfrm>
              <a:off x="0" y="0"/>
              <a:ext cx="0" cy="6096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0" y="0"/>
              <a:ext cx="619125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0" name="Group 89"/>
          <p:cNvGrpSpPr/>
          <p:nvPr/>
        </p:nvGrpSpPr>
        <p:grpSpPr>
          <a:xfrm rot="10800000">
            <a:off x="6739323" y="7051655"/>
            <a:ext cx="701675" cy="670560"/>
            <a:chOff x="0" y="0"/>
            <a:chExt cx="619125" cy="609600"/>
          </a:xfrm>
        </p:grpSpPr>
        <p:cxnSp>
          <p:nvCxnSpPr>
            <p:cNvPr id="91" name="Straight Connector 90"/>
            <p:cNvCxnSpPr/>
            <p:nvPr/>
          </p:nvCxnSpPr>
          <p:spPr>
            <a:xfrm>
              <a:off x="0" y="0"/>
              <a:ext cx="0" cy="6096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0" y="0"/>
              <a:ext cx="619125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53" name="Text Box 3"/>
          <p:cNvSpPr txBox="1">
            <a:spLocks noChangeArrowheads="1"/>
          </p:cNvSpPr>
          <p:nvPr/>
        </p:nvSpPr>
        <p:spPr bwMode="auto">
          <a:xfrm>
            <a:off x="878461" y="8416308"/>
            <a:ext cx="6518158" cy="1292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23" tIns="50911" rIns="101823" bIns="50911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300" dirty="0" smtClean="0">
                <a:latin typeface="Arial" pitchFamily="34" charset="0"/>
                <a:cs typeface="Arial" pitchFamily="34" charset="0"/>
              </a:rPr>
              <a:t>Send an email response to the 3 questions above to Mrs. Keller, </a:t>
            </a:r>
            <a:r>
              <a:rPr lang="en-US" altLang="en-US" sz="1300" dirty="0" smtClean="0">
                <a:latin typeface="Arial" pitchFamily="34" charset="0"/>
                <a:cs typeface="Arial" pitchFamily="34" charset="0"/>
                <a:hlinkClick r:id="rId5"/>
              </a:rPr>
              <a:t>Cynthia.Keller@nlcinc.com</a:t>
            </a:r>
            <a:endParaRPr lang="en-US" altLang="en-US" sz="13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207761" y="8229600"/>
            <a:ext cx="7344814" cy="150209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101823" tIns="50911" rIns="101823" bIns="5091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054" name="Rectangle 97"/>
          <p:cNvSpPr>
            <a:spLocks noChangeArrowheads="1"/>
          </p:cNvSpPr>
          <p:nvPr/>
        </p:nvSpPr>
        <p:spPr bwMode="auto">
          <a:xfrm>
            <a:off x="0" y="46167"/>
            <a:ext cx="205699" cy="410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823" tIns="50911" rIns="101823" bIns="50911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93" name="Picture 14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076" y="3925756"/>
            <a:ext cx="2225675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94" name="Picture 14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7" y="3925756"/>
            <a:ext cx="2225675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1" name="Text Box 46"/>
          <p:cNvSpPr txBox="1">
            <a:spLocks noChangeArrowheads="1"/>
          </p:cNvSpPr>
          <p:nvPr/>
        </p:nvSpPr>
        <p:spPr bwMode="auto">
          <a:xfrm>
            <a:off x="175578" y="4392930"/>
            <a:ext cx="2512581" cy="3340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23" tIns="50911" rIns="101823" bIns="50911" numCol="1" anchor="t" anchorCtr="0" compatLnSpc="1">
            <a:prstTxWarp prst="textNoShape">
              <a:avLst/>
            </a:prstTxWarp>
          </a:bodyPr>
          <a:lstStyle/>
          <a:p>
            <a:pPr marL="285583" indent="-285583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en-US" altLang="en-US" sz="13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Computer to access video lessons</a:t>
            </a:r>
          </a:p>
          <a:p>
            <a:pPr marL="285583" indent="-285583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en-US" altLang="en-US" sz="1300" dirty="0" smtClean="0">
                <a:latin typeface="Arial" pitchFamily="34" charset="0"/>
                <a:cs typeface="Arial" pitchFamily="34" charset="0"/>
              </a:rPr>
              <a:t>Email response to questions</a:t>
            </a:r>
            <a:endParaRPr lang="en-US" alt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195" name="Picture 14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44" y="8178960"/>
            <a:ext cx="682625" cy="165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96" name="Picture 148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5" t="19442" r="2509" b="31758"/>
          <a:stretch/>
        </p:blipFill>
        <p:spPr bwMode="auto">
          <a:xfrm>
            <a:off x="241147" y="1381554"/>
            <a:ext cx="7287473" cy="407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" name="Picture 148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5" t="19442" r="2509" b="31758"/>
          <a:stretch/>
        </p:blipFill>
        <p:spPr bwMode="auto">
          <a:xfrm>
            <a:off x="277481" y="7771471"/>
            <a:ext cx="7287473" cy="407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97" name="Picture 14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76" y="1758563"/>
            <a:ext cx="993775" cy="208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98" name="Picture 15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109" y="1817535"/>
            <a:ext cx="981075" cy="190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99" name="Picture 15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3859" y="1849845"/>
            <a:ext cx="775941" cy="1869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912805" y="2036761"/>
            <a:ext cx="1554017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PE.3/4/5.MC.2.1-4 Understand concepts, principles, strategies, and tactics that apply to the learning and performance of movement.</a:t>
            </a:r>
            <a:endParaRPr lang="en-US" sz="1100" dirty="0"/>
          </a:p>
        </p:txBody>
      </p:sp>
      <p:pic>
        <p:nvPicPr>
          <p:cNvPr id="6" name="Picture 5" descr="Elders Share Wisdom on Love: A Valentine’s Day Treat! | As ...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3965" y="7197113"/>
            <a:ext cx="6096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961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1668</TotalTime>
  <Words>221</Words>
  <Application>Microsoft Office PowerPoint</Application>
  <PresentationFormat>Custom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APS</dc:creator>
  <cp:lastModifiedBy>Jean Smith</cp:lastModifiedBy>
  <cp:revision>135</cp:revision>
  <dcterms:created xsi:type="dcterms:W3CDTF">2019-01-05T17:58:40Z</dcterms:created>
  <dcterms:modified xsi:type="dcterms:W3CDTF">2020-03-27T15:10:33Z</dcterms:modified>
</cp:coreProperties>
</file>