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772400" cy="10058400"/>
  <p:notesSz cx="7077075" cy="9369425"/>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343" autoAdjust="0"/>
  </p:normalViewPr>
  <p:slideViewPr>
    <p:cSldViewPr>
      <p:cViewPr>
        <p:scale>
          <a:sx n="70" d="100"/>
          <a:sy n="70" d="100"/>
        </p:scale>
        <p:origin x="1686" y="-1176"/>
      </p:cViewPr>
      <p:guideLst>
        <p:guide orient="horz" pos="3168"/>
        <p:guide pos="2448"/>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A257DDF8-32BB-4165-A466-A7FF8B0068F9}" type="datetimeFigureOut">
              <a:rPr lang="en-US" smtClean="0"/>
              <a:pPr/>
              <a:t>4/23/2020</a:t>
            </a:fld>
            <a:endParaRPr lang="en-US"/>
          </a:p>
        </p:txBody>
      </p:sp>
      <p:sp>
        <p:nvSpPr>
          <p:cNvPr id="4" name="Slide Image Placeholder 3"/>
          <p:cNvSpPr>
            <a:spLocks noGrp="1" noRot="1" noChangeAspect="1"/>
          </p:cNvSpPr>
          <p:nvPr>
            <p:ph type="sldImg" idx="2"/>
          </p:nvPr>
        </p:nvSpPr>
        <p:spPr>
          <a:xfrm>
            <a:off x="2181225" y="703263"/>
            <a:ext cx="27146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61221E7E-01B6-4D0C-B919-6B819DA87EB9}" type="slidenum">
              <a:rPr lang="en-US" smtClean="0"/>
              <a:pPr/>
              <a:t>‹#›</a:t>
            </a:fld>
            <a:endParaRPr lang="en-US"/>
          </a:p>
        </p:txBody>
      </p:sp>
    </p:spTree>
    <p:extLst>
      <p:ext uri="{BB962C8B-B14F-4D97-AF65-F5344CB8AC3E}">
        <p14:creationId xmlns:p14="http://schemas.microsoft.com/office/powerpoint/2010/main" val="3632275399"/>
      </p:ext>
    </p:extLst>
  </p:cSld>
  <p:clrMap bg1="lt1" tx1="dk1" bg2="lt2" tx2="dk2" accent1="accent1" accent2="accent2" accent3="accent3" accent4="accent4" accent5="accent5" accent6="accent6" hlink="hlink" folHlink="folHlink"/>
  <p:notesStyle>
    <a:lvl1pPr marL="0" algn="l" defTabSz="1018228" rtl="0" eaLnBrk="1" latinLnBrk="0" hangingPunct="1">
      <a:defRPr sz="1300" kern="1200">
        <a:solidFill>
          <a:schemeClr val="tx1"/>
        </a:solidFill>
        <a:latin typeface="+mn-lt"/>
        <a:ea typeface="+mn-ea"/>
        <a:cs typeface="+mn-cs"/>
      </a:defRPr>
    </a:lvl1pPr>
    <a:lvl2pPr marL="509115" algn="l" defTabSz="1018228" rtl="0" eaLnBrk="1" latinLnBrk="0" hangingPunct="1">
      <a:defRPr sz="1300" kern="1200">
        <a:solidFill>
          <a:schemeClr val="tx1"/>
        </a:solidFill>
        <a:latin typeface="+mn-lt"/>
        <a:ea typeface="+mn-ea"/>
        <a:cs typeface="+mn-cs"/>
      </a:defRPr>
    </a:lvl2pPr>
    <a:lvl3pPr marL="1018228" algn="l" defTabSz="1018228" rtl="0" eaLnBrk="1" latinLnBrk="0" hangingPunct="1">
      <a:defRPr sz="1300" kern="1200">
        <a:solidFill>
          <a:schemeClr val="tx1"/>
        </a:solidFill>
        <a:latin typeface="+mn-lt"/>
        <a:ea typeface="+mn-ea"/>
        <a:cs typeface="+mn-cs"/>
      </a:defRPr>
    </a:lvl3pPr>
    <a:lvl4pPr marL="1527344" algn="l" defTabSz="1018228" rtl="0" eaLnBrk="1" latinLnBrk="0" hangingPunct="1">
      <a:defRPr sz="1300" kern="1200">
        <a:solidFill>
          <a:schemeClr val="tx1"/>
        </a:solidFill>
        <a:latin typeface="+mn-lt"/>
        <a:ea typeface="+mn-ea"/>
        <a:cs typeface="+mn-cs"/>
      </a:defRPr>
    </a:lvl4pPr>
    <a:lvl5pPr marL="2036458" algn="l" defTabSz="1018228" rtl="0" eaLnBrk="1" latinLnBrk="0" hangingPunct="1">
      <a:defRPr sz="1300" kern="1200">
        <a:solidFill>
          <a:schemeClr val="tx1"/>
        </a:solidFill>
        <a:latin typeface="+mn-lt"/>
        <a:ea typeface="+mn-ea"/>
        <a:cs typeface="+mn-cs"/>
      </a:defRPr>
    </a:lvl5pPr>
    <a:lvl6pPr marL="2545574" algn="l" defTabSz="1018228" rtl="0" eaLnBrk="1" latinLnBrk="0" hangingPunct="1">
      <a:defRPr sz="1300" kern="1200">
        <a:solidFill>
          <a:schemeClr val="tx1"/>
        </a:solidFill>
        <a:latin typeface="+mn-lt"/>
        <a:ea typeface="+mn-ea"/>
        <a:cs typeface="+mn-cs"/>
      </a:defRPr>
    </a:lvl6pPr>
    <a:lvl7pPr marL="3054686" algn="l" defTabSz="1018228" rtl="0" eaLnBrk="1" latinLnBrk="0" hangingPunct="1">
      <a:defRPr sz="1300" kern="1200">
        <a:solidFill>
          <a:schemeClr val="tx1"/>
        </a:solidFill>
        <a:latin typeface="+mn-lt"/>
        <a:ea typeface="+mn-ea"/>
        <a:cs typeface="+mn-cs"/>
      </a:defRPr>
    </a:lvl7pPr>
    <a:lvl8pPr marL="3563802" algn="l" defTabSz="1018228" rtl="0" eaLnBrk="1" latinLnBrk="0" hangingPunct="1">
      <a:defRPr sz="1300" kern="1200">
        <a:solidFill>
          <a:schemeClr val="tx1"/>
        </a:solidFill>
        <a:latin typeface="+mn-lt"/>
        <a:ea typeface="+mn-ea"/>
        <a:cs typeface="+mn-cs"/>
      </a:defRPr>
    </a:lvl8pPr>
    <a:lvl9pPr marL="4072914" algn="l" defTabSz="101822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221E7E-01B6-4D0C-B919-6B819DA87EB9}" type="slidenum">
              <a:rPr lang="en-US" smtClean="0"/>
              <a:pPr/>
              <a:t>1</a:t>
            </a:fld>
            <a:endParaRPr lang="en-US"/>
          </a:p>
        </p:txBody>
      </p:sp>
    </p:spTree>
    <p:extLst>
      <p:ext uri="{BB962C8B-B14F-4D97-AF65-F5344CB8AC3E}">
        <p14:creationId xmlns:p14="http://schemas.microsoft.com/office/powerpoint/2010/main" val="1121011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1"/>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1B36D-CB33-45AE-B09B-D26A1B93066A}"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371116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1B36D-CB33-45AE-B09B-D26A1B93066A}"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93879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70" y="537846"/>
            <a:ext cx="3805238" cy="114414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1B36D-CB33-45AE-B09B-D26A1B93066A}"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213648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1B36D-CB33-45AE-B09B-D26A1B93066A}"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258153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115" indent="0">
              <a:buNone/>
              <a:defRPr sz="2000">
                <a:solidFill>
                  <a:schemeClr val="tx1">
                    <a:tint val="75000"/>
                  </a:schemeClr>
                </a:solidFill>
              </a:defRPr>
            </a:lvl2pPr>
            <a:lvl3pPr marL="1018228" indent="0">
              <a:buNone/>
              <a:defRPr sz="1800">
                <a:solidFill>
                  <a:schemeClr val="tx1">
                    <a:tint val="75000"/>
                  </a:schemeClr>
                </a:solidFill>
              </a:defRPr>
            </a:lvl3pPr>
            <a:lvl4pPr marL="1527344" indent="0">
              <a:buNone/>
              <a:defRPr sz="1600">
                <a:solidFill>
                  <a:schemeClr val="tx1">
                    <a:tint val="75000"/>
                  </a:schemeClr>
                </a:solidFill>
              </a:defRPr>
            </a:lvl4pPr>
            <a:lvl5pPr marL="2036458" indent="0">
              <a:buNone/>
              <a:defRPr sz="1600">
                <a:solidFill>
                  <a:schemeClr val="tx1">
                    <a:tint val="75000"/>
                  </a:schemeClr>
                </a:solidFill>
              </a:defRPr>
            </a:lvl5pPr>
            <a:lvl6pPr marL="2545574" indent="0">
              <a:buNone/>
              <a:defRPr sz="1600">
                <a:solidFill>
                  <a:schemeClr val="tx1">
                    <a:tint val="75000"/>
                  </a:schemeClr>
                </a:solidFill>
              </a:defRPr>
            </a:lvl6pPr>
            <a:lvl7pPr marL="3054686" indent="0">
              <a:buNone/>
              <a:defRPr sz="1600">
                <a:solidFill>
                  <a:schemeClr val="tx1">
                    <a:tint val="75000"/>
                  </a:schemeClr>
                </a:solidFill>
              </a:defRPr>
            </a:lvl7pPr>
            <a:lvl8pPr marL="3563802" indent="0">
              <a:buNone/>
              <a:defRPr sz="1600">
                <a:solidFill>
                  <a:schemeClr val="tx1">
                    <a:tint val="75000"/>
                  </a:schemeClr>
                </a:solidFill>
              </a:defRPr>
            </a:lvl8pPr>
            <a:lvl9pPr marL="4072914"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1B36D-CB33-45AE-B09B-D26A1B93066A}"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375312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71" y="3129285"/>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6" y="3129285"/>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1B36D-CB33-45AE-B09B-D26A1B93066A}"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134866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115" indent="0">
              <a:buNone/>
              <a:defRPr sz="2200" b="1"/>
            </a:lvl2pPr>
            <a:lvl3pPr marL="1018228" indent="0">
              <a:buNone/>
              <a:defRPr sz="2000" b="1"/>
            </a:lvl3pPr>
            <a:lvl4pPr marL="1527344" indent="0">
              <a:buNone/>
              <a:defRPr sz="1800" b="1"/>
            </a:lvl4pPr>
            <a:lvl5pPr marL="2036458" indent="0">
              <a:buNone/>
              <a:defRPr sz="1800" b="1"/>
            </a:lvl5pPr>
            <a:lvl6pPr marL="2545574" indent="0">
              <a:buNone/>
              <a:defRPr sz="1800" b="1"/>
            </a:lvl6pPr>
            <a:lvl7pPr marL="3054686" indent="0">
              <a:buNone/>
              <a:defRPr sz="1800" b="1"/>
            </a:lvl7pPr>
            <a:lvl8pPr marL="3563802" indent="0">
              <a:buNone/>
              <a:defRPr sz="1800" b="1"/>
            </a:lvl8pPr>
            <a:lvl9pPr marL="4072914"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B36D-CB33-45AE-B09B-D26A1B93066A}"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3711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1B36D-CB33-45AE-B09B-D26A1B93066A}"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235983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1B36D-CB33-45AE-B09B-D26A1B93066A}"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404298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7"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4" y="2104814"/>
            <a:ext cx="2557066" cy="6880226"/>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D1B36D-CB33-45AE-B09B-D26A1B93066A}"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296189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6"/>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115" indent="0">
              <a:buNone/>
              <a:defRPr sz="3100"/>
            </a:lvl2pPr>
            <a:lvl3pPr marL="1018228" indent="0">
              <a:buNone/>
              <a:defRPr sz="2700"/>
            </a:lvl3pPr>
            <a:lvl4pPr marL="1527344" indent="0">
              <a:buNone/>
              <a:defRPr sz="2200"/>
            </a:lvl4pPr>
            <a:lvl5pPr marL="2036458" indent="0">
              <a:buNone/>
              <a:defRPr sz="2200"/>
            </a:lvl5pPr>
            <a:lvl6pPr marL="2545574" indent="0">
              <a:buNone/>
              <a:defRPr sz="2200"/>
            </a:lvl6pPr>
            <a:lvl7pPr marL="3054686" indent="0">
              <a:buNone/>
              <a:defRPr sz="2200"/>
            </a:lvl7pPr>
            <a:lvl8pPr marL="3563802" indent="0">
              <a:buNone/>
              <a:defRPr sz="2200"/>
            </a:lvl8pPr>
            <a:lvl9pPr marL="4072914" indent="0">
              <a:buNone/>
              <a:defRPr sz="2200"/>
            </a:lvl9pPr>
          </a:lstStyle>
          <a:p>
            <a:endParaRPr lang="en-US"/>
          </a:p>
        </p:txBody>
      </p:sp>
      <p:sp>
        <p:nvSpPr>
          <p:cNvPr id="4" name="Text Placeholder 3"/>
          <p:cNvSpPr>
            <a:spLocks noGrp="1"/>
          </p:cNvSpPr>
          <p:nvPr>
            <p:ph type="body" sz="half" idx="2"/>
          </p:nvPr>
        </p:nvSpPr>
        <p:spPr>
          <a:xfrm>
            <a:off x="1523445" y="7872102"/>
            <a:ext cx="4663440" cy="1180464"/>
          </a:xfrm>
        </p:spPr>
        <p:txBody>
          <a:bodyPr/>
          <a:lstStyle>
            <a:lvl1pPr marL="0" indent="0">
              <a:buNone/>
              <a:defRPr sz="1600"/>
            </a:lvl1pPr>
            <a:lvl2pPr marL="509115" indent="0">
              <a:buNone/>
              <a:defRPr sz="1300"/>
            </a:lvl2pPr>
            <a:lvl3pPr marL="1018228" indent="0">
              <a:buNone/>
              <a:defRPr sz="1100"/>
            </a:lvl3pPr>
            <a:lvl4pPr marL="1527344" indent="0">
              <a:buNone/>
              <a:defRPr sz="1000"/>
            </a:lvl4pPr>
            <a:lvl5pPr marL="2036458" indent="0">
              <a:buNone/>
              <a:defRPr sz="1000"/>
            </a:lvl5pPr>
            <a:lvl6pPr marL="2545574" indent="0">
              <a:buNone/>
              <a:defRPr sz="1000"/>
            </a:lvl6pPr>
            <a:lvl7pPr marL="3054686" indent="0">
              <a:buNone/>
              <a:defRPr sz="1000"/>
            </a:lvl7pPr>
            <a:lvl8pPr marL="3563802" indent="0">
              <a:buNone/>
              <a:defRPr sz="1000"/>
            </a:lvl8pPr>
            <a:lvl9pPr marL="4072914"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D1B36D-CB33-45AE-B09B-D26A1B93066A}"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52ADF3-4E7C-495B-80B8-92197A303289}" type="slidenum">
              <a:rPr lang="en-US" smtClean="0"/>
              <a:pPr/>
              <a:t>‹#›</a:t>
            </a:fld>
            <a:endParaRPr lang="en-US"/>
          </a:p>
        </p:txBody>
      </p:sp>
    </p:spTree>
    <p:extLst>
      <p:ext uri="{BB962C8B-B14F-4D97-AF65-F5344CB8AC3E}">
        <p14:creationId xmlns:p14="http://schemas.microsoft.com/office/powerpoint/2010/main" val="258586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23" tIns="50911" rIns="101823" bIns="50911" rtlCol="0" anchor="ctr">
            <a:normAutofit/>
          </a:bodyPr>
          <a:lstStyle/>
          <a:p>
            <a:r>
              <a:rPr lang="en-US"/>
              <a:t>Click to edit Master title style</a:t>
            </a:r>
          </a:p>
        </p:txBody>
      </p:sp>
      <p:sp>
        <p:nvSpPr>
          <p:cNvPr id="3" name="Text Placeholder 2"/>
          <p:cNvSpPr>
            <a:spLocks noGrp="1"/>
          </p:cNvSpPr>
          <p:nvPr>
            <p:ph type="body" idx="1"/>
          </p:nvPr>
        </p:nvSpPr>
        <p:spPr>
          <a:xfrm>
            <a:off x="388620" y="2346967"/>
            <a:ext cx="6995160" cy="6638079"/>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23" tIns="50911" rIns="101823" bIns="50911" rtlCol="0" anchor="ctr"/>
          <a:lstStyle>
            <a:lvl1pPr algn="l">
              <a:defRPr sz="1300">
                <a:solidFill>
                  <a:schemeClr val="tx1">
                    <a:tint val="75000"/>
                  </a:schemeClr>
                </a:solidFill>
              </a:defRPr>
            </a:lvl1pPr>
          </a:lstStyle>
          <a:p>
            <a:fld id="{4AD1B36D-CB33-45AE-B09B-D26A1B93066A}" type="datetimeFigureOut">
              <a:rPr lang="en-US" smtClean="0"/>
              <a:pPr/>
              <a:t>4/23/2020</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23" tIns="50911" rIns="101823" bIns="5091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23" tIns="50911" rIns="101823" bIns="50911" rtlCol="0" anchor="ctr"/>
          <a:lstStyle>
            <a:lvl1pPr algn="r">
              <a:defRPr sz="1300">
                <a:solidFill>
                  <a:schemeClr val="tx1">
                    <a:tint val="75000"/>
                  </a:schemeClr>
                </a:solidFill>
              </a:defRPr>
            </a:lvl1pPr>
          </a:lstStyle>
          <a:p>
            <a:fld id="{1F52ADF3-4E7C-495B-80B8-92197A303289}" type="slidenum">
              <a:rPr lang="en-US" smtClean="0"/>
              <a:pPr/>
              <a:t>‹#›</a:t>
            </a:fld>
            <a:endParaRPr lang="en-US"/>
          </a:p>
        </p:txBody>
      </p:sp>
    </p:spTree>
    <p:extLst>
      <p:ext uri="{BB962C8B-B14F-4D97-AF65-F5344CB8AC3E}">
        <p14:creationId xmlns:p14="http://schemas.microsoft.com/office/powerpoint/2010/main" val="2917900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228" rtl="0" eaLnBrk="1" latinLnBrk="0" hangingPunct="1">
        <a:spcBef>
          <a:spcPct val="0"/>
        </a:spcBef>
        <a:buNone/>
        <a:defRPr sz="4900" kern="1200">
          <a:solidFill>
            <a:schemeClr val="tx1"/>
          </a:solidFill>
          <a:latin typeface="+mj-lt"/>
          <a:ea typeface="+mj-ea"/>
          <a:cs typeface="+mj-cs"/>
        </a:defRPr>
      </a:lvl1pPr>
    </p:titleStyle>
    <p:bodyStyle>
      <a:lvl1pPr marL="381835" indent="-381835" algn="l" defTabSz="1018228"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310" indent="-318195" algn="l" defTabSz="1018228"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2787" indent="-254556" algn="l" defTabSz="1018228"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1900"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1015"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0129"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youtube.com/watch?v=EMJIMHONg0E" TargetMode="External"/><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hyperlink" Target="https://www.youtube.com/watch?v=LXzS3BRYii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youtube.com/watch?v=keVyBnlHqCo" TargetMode="External"/><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hyperlink" Target="https://www.youtube.com/watch?v=2ERlFja3H-I" TargetMode="Externa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hyperlink" Target="https://www.youtube.com/watch?v=-fPGb1elph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7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235" y="251460"/>
            <a:ext cx="5181600" cy="121539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0337" y="146685"/>
            <a:ext cx="7479665" cy="970216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01823" tIns="50911" rIns="101823" bIns="50911" numCol="1" spcCol="0" rtlCol="0" fromWordArt="0" anchor="ctr" anchorCtr="0" forceAA="0" compatLnSpc="1">
            <a:prstTxWarp prst="textNoShape">
              <a:avLst/>
            </a:prstTxWarp>
            <a:noAutofit/>
          </a:bodyPr>
          <a:lstStyle/>
          <a:p>
            <a:endParaRPr lang="en-US"/>
          </a:p>
        </p:txBody>
      </p:sp>
      <p:sp>
        <p:nvSpPr>
          <p:cNvPr id="2" name="Text Box 2"/>
          <p:cNvSpPr txBox="1">
            <a:spLocks noChangeArrowheads="1"/>
          </p:cNvSpPr>
          <p:nvPr/>
        </p:nvSpPr>
        <p:spPr bwMode="auto">
          <a:xfrm>
            <a:off x="5029200" y="251460"/>
            <a:ext cx="2499420" cy="12725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23" tIns="50911" rIns="101823" bIns="50911" numCol="1" anchor="t" anchorCtr="0" compatLnSpc="1">
            <a:prstTxWarp prst="textNoShape">
              <a:avLst/>
            </a:prstTxWarp>
          </a:bodyPr>
          <a:lstStyle/>
          <a:p>
            <a:pPr algn="ctr" fontAlgn="base">
              <a:spcBef>
                <a:spcPct val="0"/>
              </a:spcBef>
              <a:spcAft>
                <a:spcPct val="0"/>
              </a:spcAft>
            </a:pPr>
            <a:r>
              <a:rPr lang="en-US" altLang="en-US" sz="1600" dirty="0">
                <a:ea typeface="Calibri" pitchFamily="34" charset="0"/>
                <a:cs typeface="Times New Roman" pitchFamily="18" charset="0"/>
              </a:rPr>
              <a:t>Softball </a:t>
            </a:r>
          </a:p>
          <a:p>
            <a:pPr algn="ctr" fontAlgn="base">
              <a:spcBef>
                <a:spcPct val="0"/>
              </a:spcBef>
              <a:spcAft>
                <a:spcPct val="0"/>
              </a:spcAft>
            </a:pPr>
            <a:r>
              <a:rPr lang="en-US" altLang="en-US" sz="1600" dirty="0">
                <a:ea typeface="Calibri" pitchFamily="34" charset="0"/>
                <a:cs typeface="Times New Roman" pitchFamily="18" charset="0"/>
              </a:rPr>
              <a:t>Lesson </a:t>
            </a:r>
            <a:r>
              <a:rPr lang="en-US" altLang="en-US" sz="1600" dirty="0">
                <a:ea typeface="Calibri" pitchFamily="34" charset="0"/>
                <a:cs typeface="Courier New" pitchFamily="49" charset="0"/>
              </a:rPr>
              <a:t>#4</a:t>
            </a:r>
          </a:p>
          <a:p>
            <a:pPr algn="ctr" fontAlgn="base">
              <a:spcBef>
                <a:spcPct val="0"/>
              </a:spcBef>
              <a:spcAft>
                <a:spcPct val="0"/>
              </a:spcAft>
            </a:pPr>
            <a:endParaRPr lang="en-US" altLang="en-US" sz="1000" dirty="0">
              <a:ea typeface="Calibri" pitchFamily="34" charset="0"/>
              <a:cs typeface="Courier New" pitchFamily="49" charset="0"/>
            </a:endParaRPr>
          </a:p>
          <a:p>
            <a:pPr algn="ctr" eaLnBrk="0" fontAlgn="base" hangingPunct="0">
              <a:spcBef>
                <a:spcPct val="0"/>
              </a:spcBef>
              <a:spcAft>
                <a:spcPct val="0"/>
              </a:spcAft>
            </a:pPr>
            <a:r>
              <a:rPr lang="en-US" altLang="en-US" sz="1400" dirty="0">
                <a:cs typeface="Times New Roman" pitchFamily="18" charset="0"/>
              </a:rPr>
              <a:t> Grades 2-5</a:t>
            </a:r>
          </a:p>
          <a:p>
            <a:pPr algn="ctr" eaLnBrk="0" fontAlgn="base" hangingPunct="0">
              <a:spcBef>
                <a:spcPct val="0"/>
              </a:spcBef>
              <a:spcAft>
                <a:spcPct val="0"/>
              </a:spcAft>
            </a:pPr>
            <a:r>
              <a:rPr lang="en-US" altLang="en-US" sz="1400" dirty="0">
                <a:cs typeface="Times New Roman" pitchFamily="18" charset="0"/>
              </a:rPr>
              <a:t>April 27, 2020</a:t>
            </a:r>
            <a:endParaRPr lang="en-US" altLang="en-US" sz="1400" dirty="0">
              <a:cs typeface="Arial" pitchFamily="34" charset="0"/>
            </a:endParaRPr>
          </a:p>
        </p:txBody>
      </p:sp>
      <p:grpSp>
        <p:nvGrpSpPr>
          <p:cNvPr id="37" name="Group 36"/>
          <p:cNvGrpSpPr/>
          <p:nvPr/>
        </p:nvGrpSpPr>
        <p:grpSpPr>
          <a:xfrm>
            <a:off x="213463" y="1863697"/>
            <a:ext cx="2415168" cy="1944981"/>
            <a:chOff x="7145" y="2380"/>
            <a:chExt cx="2257425" cy="1768164"/>
          </a:xfrm>
        </p:grpSpPr>
        <p:sp>
          <p:nvSpPr>
            <p:cNvPr id="38" name="Text Box 2"/>
            <p:cNvSpPr txBox="1">
              <a:spLocks noChangeArrowheads="1"/>
            </p:cNvSpPr>
            <p:nvPr/>
          </p:nvSpPr>
          <p:spPr bwMode="auto">
            <a:xfrm>
              <a:off x="555095" y="36994"/>
              <a:ext cx="1616239" cy="173355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Bef>
                  <a:spcPts val="1337"/>
                </a:spcBef>
                <a:spcAft>
                  <a:spcPts val="1114"/>
                </a:spcAft>
              </a:pPr>
              <a:endParaRPr lang="en-US" sz="1200" dirty="0">
                <a:latin typeface="Calibri"/>
                <a:ea typeface="Calibri"/>
                <a:cs typeface="Times New Roman"/>
              </a:endParaRPr>
            </a:p>
          </p:txBody>
        </p:sp>
        <p:sp>
          <p:nvSpPr>
            <p:cNvPr id="41" name="Rounded Rectangle 40"/>
            <p:cNvSpPr/>
            <p:nvPr/>
          </p:nvSpPr>
          <p:spPr>
            <a:xfrm>
              <a:off x="7145" y="2380"/>
              <a:ext cx="2257425" cy="172624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2" name="Group 41"/>
          <p:cNvGrpSpPr/>
          <p:nvPr/>
        </p:nvGrpSpPr>
        <p:grpSpPr>
          <a:xfrm>
            <a:off x="2687286" y="1536884"/>
            <a:ext cx="2426861" cy="2243190"/>
            <a:chOff x="7145" y="-310635"/>
            <a:chExt cx="2257425" cy="2039263"/>
          </a:xfrm>
        </p:grpSpPr>
        <p:sp>
          <p:nvSpPr>
            <p:cNvPr id="43" name="Text Box 2"/>
            <p:cNvSpPr txBox="1">
              <a:spLocks noChangeArrowheads="1"/>
            </p:cNvSpPr>
            <p:nvPr/>
          </p:nvSpPr>
          <p:spPr bwMode="auto">
            <a:xfrm>
              <a:off x="533400" y="-310635"/>
              <a:ext cx="1652154" cy="1911344"/>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Bef>
                  <a:spcPts val="1337"/>
                </a:spcBef>
              </a:pPr>
              <a:endParaRPr lang="en-US" sz="1300" dirty="0">
                <a:latin typeface="Arial"/>
                <a:ea typeface="Calibri"/>
                <a:cs typeface="Times New Roman"/>
              </a:endParaRPr>
            </a:p>
            <a:p>
              <a:pPr>
                <a:lnSpc>
                  <a:spcPct val="115000"/>
                </a:lnSpc>
                <a:spcBef>
                  <a:spcPts val="1337"/>
                </a:spcBef>
              </a:pPr>
              <a:r>
                <a:rPr lang="en-US" sz="1300" dirty="0">
                  <a:latin typeface="Arial"/>
                  <a:ea typeface="Calibri"/>
                  <a:cs typeface="Times New Roman"/>
                </a:rPr>
                <a:t>Students will work on </a:t>
              </a:r>
            </a:p>
            <a:p>
              <a:pPr marL="171450" indent="-171450">
                <a:lnSpc>
                  <a:spcPct val="115000"/>
                </a:lnSpc>
                <a:spcBef>
                  <a:spcPts val="1337"/>
                </a:spcBef>
                <a:buFont typeface="Arial" panose="020B0604020202020204" pitchFamily="34" charset="0"/>
                <a:buChar char="•"/>
              </a:pPr>
              <a:r>
                <a:rPr lang="en-US" sz="1300" dirty="0">
                  <a:latin typeface="Arial"/>
                  <a:ea typeface="Calibri"/>
                  <a:cs typeface="Times New Roman"/>
                </a:rPr>
                <a:t>Batting motion</a:t>
              </a:r>
            </a:p>
            <a:p>
              <a:pPr marL="171450" indent="-171450">
                <a:lnSpc>
                  <a:spcPct val="115000"/>
                </a:lnSpc>
                <a:spcBef>
                  <a:spcPts val="1337"/>
                </a:spcBef>
                <a:buFont typeface="Arial" panose="020B0604020202020204" pitchFamily="34" charset="0"/>
                <a:buChar char="•"/>
              </a:pPr>
              <a:r>
                <a:rPr lang="en-US" sz="1300" dirty="0">
                  <a:latin typeface="Arial"/>
                  <a:ea typeface="Calibri"/>
                  <a:cs typeface="Times New Roman"/>
                </a:rPr>
                <a:t>Targets</a:t>
              </a:r>
            </a:p>
            <a:p>
              <a:pPr marL="171450" indent="-171450">
                <a:lnSpc>
                  <a:spcPct val="115000"/>
                </a:lnSpc>
                <a:spcBef>
                  <a:spcPts val="1337"/>
                </a:spcBef>
                <a:buFont typeface="Arial" panose="020B0604020202020204" pitchFamily="34" charset="0"/>
                <a:buChar char="•"/>
              </a:pPr>
              <a:r>
                <a:rPr lang="en-US" sz="1300" dirty="0">
                  <a:latin typeface="Arial"/>
                  <a:ea typeface="Calibri"/>
                  <a:cs typeface="Times New Roman"/>
                </a:rPr>
                <a:t>Throwing for distance</a:t>
              </a:r>
              <a:endParaRPr lang="en-US" sz="1200" dirty="0">
                <a:latin typeface="Calibri"/>
                <a:ea typeface="Calibri"/>
                <a:cs typeface="Times New Roman"/>
              </a:endParaRPr>
            </a:p>
          </p:txBody>
        </p:sp>
        <p:sp>
          <p:nvSpPr>
            <p:cNvPr id="46" name="Rounded Rectangle 45"/>
            <p:cNvSpPr/>
            <p:nvPr/>
          </p:nvSpPr>
          <p:spPr>
            <a:xfrm>
              <a:off x="7145" y="2380"/>
              <a:ext cx="2257425" cy="172624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47" name="Group 46"/>
          <p:cNvGrpSpPr/>
          <p:nvPr/>
        </p:nvGrpSpPr>
        <p:grpSpPr>
          <a:xfrm>
            <a:off x="5169339" y="1847388"/>
            <a:ext cx="2386421" cy="1944757"/>
            <a:chOff x="7145" y="-33646"/>
            <a:chExt cx="2257425" cy="1762274"/>
          </a:xfrm>
        </p:grpSpPr>
        <p:sp>
          <p:nvSpPr>
            <p:cNvPr id="48" name="Text Box 2"/>
            <p:cNvSpPr txBox="1">
              <a:spLocks noChangeArrowheads="1"/>
            </p:cNvSpPr>
            <p:nvPr/>
          </p:nvSpPr>
          <p:spPr bwMode="auto">
            <a:xfrm>
              <a:off x="451230" y="-33646"/>
              <a:ext cx="1729945" cy="1709404"/>
            </a:xfrm>
            <a:prstGeom prst="rect">
              <a:avLst/>
            </a:prstGeom>
            <a:noFill/>
            <a:ln w="9525">
              <a:noFill/>
              <a:miter lim="800000"/>
              <a:headEnd/>
              <a:tailEnd/>
            </a:ln>
          </p:spPr>
          <p:txBody>
            <a:bodyPr rot="0" vert="horz" wrap="square" lIns="91440" tIns="45720" rIns="91440" bIns="45720" anchor="t" anchorCtr="0">
              <a:noAutofit/>
            </a:bodyPr>
            <a:lstStyle/>
            <a:p>
              <a:pPr marL="285750" indent="-285750">
                <a:spcBef>
                  <a:spcPts val="1337"/>
                </a:spcBef>
                <a:spcAft>
                  <a:spcPts val="1114"/>
                </a:spcAft>
                <a:buFont typeface="Arial" panose="020B0604020202020204" pitchFamily="34" charset="0"/>
                <a:buChar char="•"/>
              </a:pPr>
              <a:r>
                <a:rPr lang="en-US" sz="1400" dirty="0">
                  <a:latin typeface="Calibri"/>
                  <a:ea typeface="Calibri"/>
                  <a:cs typeface="Times New Roman"/>
                </a:rPr>
                <a:t>Review batting technique </a:t>
              </a:r>
            </a:p>
            <a:p>
              <a:pPr marL="285750" indent="-285750">
                <a:spcBef>
                  <a:spcPts val="1337"/>
                </a:spcBef>
                <a:spcAft>
                  <a:spcPts val="1114"/>
                </a:spcAft>
                <a:buFont typeface="Arial" panose="020B0604020202020204" pitchFamily="34" charset="0"/>
                <a:buChar char="•"/>
              </a:pPr>
              <a:r>
                <a:rPr lang="en-US" sz="1400" dirty="0">
                  <a:latin typeface="Calibri"/>
                  <a:ea typeface="Calibri"/>
                  <a:cs typeface="Times New Roman"/>
                </a:rPr>
                <a:t>Throwing for distance</a:t>
              </a:r>
            </a:p>
            <a:p>
              <a:pPr marL="285750" indent="-285750">
                <a:spcBef>
                  <a:spcPts val="1337"/>
                </a:spcBef>
                <a:spcAft>
                  <a:spcPts val="1114"/>
                </a:spcAft>
                <a:buFont typeface="Arial" panose="020B0604020202020204" pitchFamily="34" charset="0"/>
                <a:buChar char="•"/>
              </a:pPr>
              <a:r>
                <a:rPr lang="en-US" sz="1400" dirty="0">
                  <a:latin typeface="Calibri"/>
                  <a:ea typeface="Calibri"/>
                  <a:cs typeface="Times New Roman"/>
                </a:rPr>
                <a:t>Throwing at a target</a:t>
              </a:r>
            </a:p>
          </p:txBody>
        </p:sp>
        <p:sp>
          <p:nvSpPr>
            <p:cNvPr id="51" name="Rounded Rectangle 50"/>
            <p:cNvSpPr/>
            <p:nvPr/>
          </p:nvSpPr>
          <p:spPr>
            <a:xfrm>
              <a:off x="7145" y="2380"/>
              <a:ext cx="2257425" cy="1726248"/>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52" name="Double Bracket 51"/>
          <p:cNvSpPr/>
          <p:nvPr/>
        </p:nvSpPr>
        <p:spPr>
          <a:xfrm>
            <a:off x="229388" y="3855719"/>
            <a:ext cx="2569210" cy="4966712"/>
          </a:xfrm>
          <a:prstGeom prst="bracketPair">
            <a:avLst/>
          </a:prstGeom>
          <a:ln w="28575">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101823" tIns="50911" rIns="101823" bIns="50911" numCol="1" spcCol="0" rtlCol="0" fromWordArt="0" anchor="ctr" anchorCtr="0" forceAA="0" compatLnSpc="1">
            <a:prstTxWarp prst="textNoShape">
              <a:avLst/>
            </a:prstTxWarp>
            <a:noAutofit/>
          </a:bodyPr>
          <a:lstStyle/>
          <a:p>
            <a:endParaRPr lang="en-US"/>
          </a:p>
        </p:txBody>
      </p:sp>
      <p:sp>
        <p:nvSpPr>
          <p:cNvPr id="4" name="Text Box 46"/>
          <p:cNvSpPr txBox="1">
            <a:spLocks noChangeArrowheads="1"/>
          </p:cNvSpPr>
          <p:nvPr/>
        </p:nvSpPr>
        <p:spPr bwMode="auto">
          <a:xfrm>
            <a:off x="3075881" y="4392928"/>
            <a:ext cx="4177347" cy="31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23" tIns="50911" rIns="101823" bIns="50911" numCol="1" anchor="t" anchorCtr="0" compatLnSpc="1">
            <a:prstTxWarp prst="textNoShape">
              <a:avLst/>
            </a:prstTxWarp>
          </a:bodyPr>
          <a:lstStyle/>
          <a:p>
            <a:pPr fontAlgn="base">
              <a:spcBef>
                <a:spcPct val="0"/>
              </a:spcBef>
              <a:spcAft>
                <a:spcPct val="0"/>
              </a:spcAft>
            </a:pPr>
            <a:endParaRPr lang="en-US" altLang="en-US" sz="1200" dirty="0">
              <a:cs typeface="Arial" pitchFamily="34" charset="0"/>
            </a:endParaRPr>
          </a:p>
        </p:txBody>
      </p:sp>
      <p:grpSp>
        <p:nvGrpSpPr>
          <p:cNvPr id="87" name="Group 86"/>
          <p:cNvGrpSpPr/>
          <p:nvPr/>
        </p:nvGrpSpPr>
        <p:grpSpPr>
          <a:xfrm>
            <a:off x="2872810" y="3855720"/>
            <a:ext cx="701675" cy="670560"/>
            <a:chOff x="0" y="0"/>
            <a:chExt cx="619125" cy="609600"/>
          </a:xfrm>
        </p:grpSpPr>
        <p:cxnSp>
          <p:nvCxnSpPr>
            <p:cNvPr id="88" name="Straight Connector 87"/>
            <p:cNvCxnSpPr/>
            <p:nvPr/>
          </p:nvCxnSpPr>
          <p:spPr>
            <a:xfrm>
              <a:off x="0" y="0"/>
              <a:ext cx="0" cy="609600"/>
            </a:xfrm>
            <a:prstGeom prst="line">
              <a:avLst/>
            </a:prstGeom>
            <a:ln w="28575"/>
          </p:spPr>
          <p:style>
            <a:lnRef idx="1">
              <a:schemeClr val="dk1"/>
            </a:lnRef>
            <a:fillRef idx="0">
              <a:schemeClr val="dk1"/>
            </a:fillRef>
            <a:effectRef idx="0">
              <a:schemeClr val="dk1"/>
            </a:effectRef>
            <a:fontRef idx="minor">
              <a:schemeClr val="tx1"/>
            </a:fontRef>
          </p:style>
        </p:cxnSp>
        <p:cxnSp>
          <p:nvCxnSpPr>
            <p:cNvPr id="89" name="Straight Connector 88"/>
            <p:cNvCxnSpPr/>
            <p:nvPr/>
          </p:nvCxnSpPr>
          <p:spPr>
            <a:xfrm>
              <a:off x="0" y="0"/>
              <a:ext cx="619125" cy="0"/>
            </a:xfrm>
            <a:prstGeom prst="line">
              <a:avLst/>
            </a:prstGeom>
            <a:ln w="28575"/>
          </p:spPr>
          <p:style>
            <a:lnRef idx="1">
              <a:schemeClr val="dk1"/>
            </a:lnRef>
            <a:fillRef idx="0">
              <a:schemeClr val="dk1"/>
            </a:fillRef>
            <a:effectRef idx="0">
              <a:schemeClr val="dk1"/>
            </a:effectRef>
            <a:fontRef idx="minor">
              <a:schemeClr val="tx1"/>
            </a:fontRef>
          </p:style>
        </p:cxnSp>
      </p:grpSp>
      <p:sp>
        <p:nvSpPr>
          <p:cNvPr id="2054" name="Rectangle 97"/>
          <p:cNvSpPr>
            <a:spLocks noChangeArrowheads="1"/>
          </p:cNvSpPr>
          <p:nvPr/>
        </p:nvSpPr>
        <p:spPr bwMode="auto">
          <a:xfrm>
            <a:off x="0" y="46167"/>
            <a:ext cx="205699" cy="410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3" tIns="50911" rIns="101823" bIns="50911" numCol="1" anchor="ctr" anchorCtr="0" compatLnSpc="1">
            <a:prstTxWarp prst="textNoShape">
              <a:avLst/>
            </a:prstTxWarp>
            <a:spAutoFit/>
          </a:bodyPr>
          <a:lstStyle/>
          <a:p>
            <a:endParaRPr lang="en-US"/>
          </a:p>
        </p:txBody>
      </p:sp>
      <p:pic>
        <p:nvPicPr>
          <p:cNvPr id="2193" name="Picture 1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2810" y="3884634"/>
            <a:ext cx="22256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4" name="Picture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7" y="3925756"/>
            <a:ext cx="222567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 Box 46"/>
          <p:cNvSpPr txBox="1">
            <a:spLocks noChangeArrowheads="1"/>
          </p:cNvSpPr>
          <p:nvPr/>
        </p:nvSpPr>
        <p:spPr bwMode="auto">
          <a:xfrm>
            <a:off x="175578" y="4392931"/>
            <a:ext cx="2512581" cy="256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23" tIns="50911" rIns="101823" bIns="50911" numCol="1" anchor="t" anchorCtr="0" compatLnSpc="1">
            <a:prstTxWarp prst="textNoShape">
              <a:avLst/>
            </a:prstTxWarp>
          </a:bodyPr>
          <a:lstStyle/>
          <a:p>
            <a:pPr marL="285583" indent="-285583" fontAlgn="base">
              <a:spcBef>
                <a:spcPct val="0"/>
              </a:spcBef>
              <a:spcAft>
                <a:spcPct val="0"/>
              </a:spcAft>
              <a:buFont typeface="Wingdings" panose="05000000000000000000" pitchFamily="2" charset="2"/>
              <a:buChar char="q"/>
            </a:pPr>
            <a:r>
              <a:rPr lang="en-US" sz="1400" b="1" dirty="0"/>
              <a:t>REVIEW</a:t>
            </a:r>
            <a:r>
              <a:rPr lang="en-US" sz="1400" dirty="0"/>
              <a:t>: Practice your hitting technique from last week. Some of you guys were SO creative in making your own bat and ball!</a:t>
            </a:r>
          </a:p>
          <a:p>
            <a:pPr marL="794698" lvl="1" indent="-285583" fontAlgn="base">
              <a:spcBef>
                <a:spcPct val="0"/>
              </a:spcBef>
              <a:spcAft>
                <a:spcPct val="0"/>
              </a:spcAft>
              <a:buFont typeface="Wingdings" panose="05000000000000000000" pitchFamily="2" charset="2"/>
              <a:buChar char="q"/>
            </a:pPr>
            <a:r>
              <a:rPr lang="en-US" sz="1400" dirty="0">
                <a:hlinkClick r:id="rId6"/>
              </a:rPr>
              <a:t>https://www.youtube.com/watch?v=keVyBnlHqCo</a:t>
            </a:r>
            <a:r>
              <a:rPr lang="en-US" sz="1400" dirty="0"/>
              <a:t> </a:t>
            </a:r>
          </a:p>
          <a:p>
            <a:pPr marL="285583" indent="-285583" fontAlgn="base">
              <a:spcBef>
                <a:spcPct val="0"/>
              </a:spcBef>
              <a:spcAft>
                <a:spcPct val="0"/>
              </a:spcAft>
              <a:buFont typeface="Wingdings" panose="05000000000000000000" pitchFamily="2" charset="2"/>
              <a:buChar char="q"/>
            </a:pPr>
            <a:endParaRPr lang="en-US" sz="1400" dirty="0"/>
          </a:p>
          <a:p>
            <a:pPr marL="285583" indent="-285583" fontAlgn="base">
              <a:spcBef>
                <a:spcPct val="0"/>
              </a:spcBef>
              <a:spcAft>
                <a:spcPct val="0"/>
              </a:spcAft>
              <a:buFont typeface="Wingdings" panose="05000000000000000000" pitchFamily="2" charset="2"/>
              <a:buChar char="q"/>
            </a:pPr>
            <a:r>
              <a:rPr lang="en-US" sz="1400" b="1" dirty="0"/>
              <a:t>CHALLENGE</a:t>
            </a:r>
            <a:r>
              <a:rPr lang="en-US" sz="1400" dirty="0"/>
              <a:t>: Can you create your own softball and “bat” from items around your house?? Try items like balled-up socks for a ball and a broom for a bat!</a:t>
            </a:r>
          </a:p>
          <a:p>
            <a:pPr marL="794698" lvl="1" indent="-285583" fontAlgn="base">
              <a:spcBef>
                <a:spcPct val="0"/>
              </a:spcBef>
              <a:spcAft>
                <a:spcPct val="0"/>
              </a:spcAft>
              <a:buFont typeface="Wingdings" panose="05000000000000000000" pitchFamily="2" charset="2"/>
              <a:buChar char="q"/>
            </a:pPr>
            <a:r>
              <a:rPr lang="en-US" sz="1400" dirty="0"/>
              <a:t>Take pictures/videos and send them to me so I can see your creativity!</a:t>
            </a:r>
          </a:p>
          <a:p>
            <a:pPr marL="285583" indent="-285583" fontAlgn="base">
              <a:spcBef>
                <a:spcPct val="0"/>
              </a:spcBef>
              <a:spcAft>
                <a:spcPct val="0"/>
              </a:spcAft>
              <a:buFont typeface="Wingdings" panose="05000000000000000000" pitchFamily="2" charset="2"/>
              <a:buChar char="q"/>
            </a:pPr>
            <a:endParaRPr lang="en-US" altLang="en-US" sz="1300" dirty="0">
              <a:latin typeface="Arial" pitchFamily="34" charset="0"/>
              <a:ea typeface="Calibri" pitchFamily="34" charset="0"/>
              <a:cs typeface="Arial" pitchFamily="34" charset="0"/>
            </a:endParaRPr>
          </a:p>
          <a:p>
            <a:pPr marL="285583" indent="-285583" fontAlgn="base">
              <a:spcBef>
                <a:spcPct val="0"/>
              </a:spcBef>
              <a:spcAft>
                <a:spcPct val="0"/>
              </a:spcAft>
              <a:buFont typeface="Wingdings" panose="05000000000000000000" pitchFamily="2" charset="2"/>
              <a:buChar char="q"/>
            </a:pPr>
            <a:endParaRPr lang="en-US" altLang="en-US" sz="1300" dirty="0">
              <a:latin typeface="Arial" pitchFamily="34" charset="0"/>
              <a:ea typeface="Calibri" pitchFamily="34" charset="0"/>
              <a:cs typeface="Arial" pitchFamily="34" charset="0"/>
            </a:endParaRPr>
          </a:p>
          <a:p>
            <a:pPr marL="285583" indent="-285583" fontAlgn="base">
              <a:spcBef>
                <a:spcPct val="0"/>
              </a:spcBef>
              <a:spcAft>
                <a:spcPct val="0"/>
              </a:spcAft>
              <a:buFont typeface="Wingdings" panose="05000000000000000000" pitchFamily="2" charset="2"/>
              <a:buChar char="q"/>
            </a:pPr>
            <a:endParaRPr lang="en-US" altLang="en-US" sz="1300" dirty="0">
              <a:latin typeface="Arial" pitchFamily="34" charset="0"/>
              <a:ea typeface="Calibri" pitchFamily="34" charset="0"/>
              <a:cs typeface="Arial" pitchFamily="34" charset="0"/>
            </a:endParaRPr>
          </a:p>
        </p:txBody>
      </p:sp>
      <p:pic>
        <p:nvPicPr>
          <p:cNvPr id="2196" name="Picture 148"/>
          <p:cNvPicPr>
            <a:picLocks noChangeAspect="1" noChangeArrowheads="1"/>
          </p:cNvPicPr>
          <p:nvPr/>
        </p:nvPicPr>
        <p:blipFill rotWithShape="1">
          <a:blip r:embed="rId7">
            <a:extLst>
              <a:ext uri="{28A0092B-C50C-407E-A947-70E740481C1C}">
                <a14:useLocalDpi xmlns:a14="http://schemas.microsoft.com/office/drawing/2010/main" val="0"/>
              </a:ext>
            </a:extLst>
          </a:blip>
          <a:srcRect l="2095" t="19442" r="2509" b="31758"/>
          <a:stretch/>
        </p:blipFill>
        <p:spPr bwMode="auto">
          <a:xfrm>
            <a:off x="241147" y="1381554"/>
            <a:ext cx="7287473" cy="407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 name="Picture 148"/>
          <p:cNvPicPr>
            <a:picLocks noChangeAspect="1" noChangeArrowheads="1"/>
          </p:cNvPicPr>
          <p:nvPr/>
        </p:nvPicPr>
        <p:blipFill rotWithShape="1">
          <a:blip r:embed="rId7">
            <a:extLst>
              <a:ext uri="{28A0092B-C50C-407E-A947-70E740481C1C}">
                <a14:useLocalDpi xmlns:a14="http://schemas.microsoft.com/office/drawing/2010/main" val="0"/>
              </a:ext>
            </a:extLst>
          </a:blip>
          <a:srcRect l="2095" t="19442" r="2509" b="31758"/>
          <a:stretch/>
        </p:blipFill>
        <p:spPr bwMode="auto">
          <a:xfrm>
            <a:off x="228600" y="9372600"/>
            <a:ext cx="7287473" cy="407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7" name="Picture 1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276" y="1758563"/>
            <a:ext cx="993775" cy="208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8" name="Picture 1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33109" y="1817535"/>
            <a:ext cx="981075" cy="190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99" name="Picture 1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57801" y="1828800"/>
            <a:ext cx="586154"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912805" y="2036761"/>
            <a:ext cx="1554017" cy="830997"/>
          </a:xfrm>
          <a:prstGeom prst="rect">
            <a:avLst/>
          </a:prstGeom>
        </p:spPr>
        <p:txBody>
          <a:bodyPr wrap="square">
            <a:spAutoFit/>
          </a:bodyPr>
          <a:lstStyle/>
          <a:p>
            <a:r>
              <a:rPr lang="en-US" sz="1200" dirty="0"/>
              <a:t>PE.1.MC.2.1 Use movement and manipulative skills involving equipment</a:t>
            </a:r>
          </a:p>
        </p:txBody>
      </p:sp>
      <p:pic>
        <p:nvPicPr>
          <p:cNvPr id="6" name="Picture 5" descr="Elders Share Wisdom on Love: A Valentine’s Day Treat! | As ..."/>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81800" y="9067800"/>
            <a:ext cx="609600" cy="457200"/>
          </a:xfrm>
          <a:prstGeom prst="rect">
            <a:avLst/>
          </a:prstGeom>
        </p:spPr>
      </p:pic>
      <p:sp>
        <p:nvSpPr>
          <p:cNvPr id="2050" name="AutoShape 2" descr="Glove Tuck Softball Throwing Dri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C:\Users\Owner\Desktop\Cyndi\PE Class and Info\CBA\glovetucksoftballthrowingdrill.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4" name="TextBox 43"/>
          <p:cNvSpPr txBox="1"/>
          <p:nvPr/>
        </p:nvSpPr>
        <p:spPr>
          <a:xfrm>
            <a:off x="3037600" y="4297629"/>
            <a:ext cx="4343400" cy="6001643"/>
          </a:xfrm>
          <a:prstGeom prst="rect">
            <a:avLst/>
          </a:prstGeom>
          <a:noFill/>
        </p:spPr>
        <p:txBody>
          <a:bodyPr wrap="square" rtlCol="0">
            <a:spAutoFit/>
          </a:bodyPr>
          <a:lstStyle/>
          <a:p>
            <a:pPr marL="285750" indent="-285750">
              <a:buFont typeface="Wingdings" panose="05000000000000000000" pitchFamily="2" charset="2"/>
              <a:buChar char="v"/>
            </a:pPr>
            <a:r>
              <a:rPr lang="en-US" sz="1300" b="1" dirty="0"/>
              <a:t>THROW FOR DISTANCE</a:t>
            </a:r>
            <a:r>
              <a:rPr lang="en-US" sz="1300" dirty="0"/>
              <a:t>: Take your ball outside! Let’s see how far you can throw your ball using the underhand throw? What about overhand throw? Once you throw your ball, RUN as fast as you can to pick it up and run back to your starting point! Let me know how far you were able to throw it! </a:t>
            </a:r>
          </a:p>
          <a:p>
            <a:pPr marL="794865" lvl="1" indent="-285750">
              <a:buFont typeface="Wingdings" panose="05000000000000000000" pitchFamily="2" charset="2"/>
              <a:buChar char="v"/>
            </a:pPr>
            <a:r>
              <a:rPr lang="en-US" sz="1300" dirty="0"/>
              <a:t>Underhand throw:</a:t>
            </a:r>
          </a:p>
          <a:p>
            <a:pPr marL="1303978" lvl="2" indent="-285750">
              <a:buFont typeface="Wingdings" panose="05000000000000000000" pitchFamily="2" charset="2"/>
              <a:buChar char="v"/>
            </a:pPr>
            <a:r>
              <a:rPr lang="en-US" sz="1400" dirty="0">
                <a:hlinkClick r:id="rId12"/>
              </a:rPr>
              <a:t>https://www.youtube.com/watch?v=LXzS3BRYii4</a:t>
            </a:r>
            <a:endParaRPr lang="en-US" sz="1400" dirty="0"/>
          </a:p>
          <a:p>
            <a:pPr marL="1303978" lvl="2" indent="-285750">
              <a:buFont typeface="Wingdings" panose="05000000000000000000" pitchFamily="2" charset="2"/>
              <a:buChar char="v"/>
            </a:pPr>
            <a:r>
              <a:rPr lang="en-US" sz="1400" dirty="0">
                <a:hlinkClick r:id="rId13"/>
              </a:rPr>
              <a:t>https://www.youtube.com/watch?v=EMJIMHONg0E</a:t>
            </a:r>
            <a:r>
              <a:rPr lang="en-US" sz="1400" dirty="0"/>
              <a:t> </a:t>
            </a:r>
          </a:p>
          <a:p>
            <a:pPr marL="794865" lvl="1" indent="-285750">
              <a:buFont typeface="Wingdings" panose="05000000000000000000" pitchFamily="2" charset="2"/>
              <a:buChar char="v"/>
            </a:pPr>
            <a:r>
              <a:rPr lang="en-US" sz="1400" dirty="0"/>
              <a:t>Overhand throw:</a:t>
            </a:r>
          </a:p>
          <a:p>
            <a:pPr marL="1303978" lvl="2" indent="-285750">
              <a:buFont typeface="Wingdings" panose="05000000000000000000" pitchFamily="2" charset="2"/>
              <a:buChar char="v"/>
            </a:pPr>
            <a:r>
              <a:rPr lang="en-US" sz="1400" dirty="0">
                <a:hlinkClick r:id="rId14"/>
              </a:rPr>
              <a:t>https://www.youtube.com/watch?v=-fPGb1elphc</a:t>
            </a:r>
            <a:endParaRPr lang="en-US" sz="1400" dirty="0"/>
          </a:p>
          <a:p>
            <a:pPr marL="1303978" lvl="2" indent="-285750">
              <a:buFont typeface="Wingdings" panose="05000000000000000000" pitchFamily="2" charset="2"/>
              <a:buChar char="v"/>
            </a:pPr>
            <a:r>
              <a:rPr lang="en-US" sz="1400" dirty="0">
                <a:hlinkClick r:id="rId15"/>
              </a:rPr>
              <a:t>https://www.youtube.com/watch?v=2ERlFja3H-I</a:t>
            </a:r>
            <a:r>
              <a:rPr lang="en-US" sz="1400" dirty="0"/>
              <a:t> </a:t>
            </a:r>
            <a:endParaRPr lang="en-US" sz="1300" dirty="0"/>
          </a:p>
          <a:p>
            <a:pPr marL="285750" indent="-285750">
              <a:buFont typeface="Wingdings" panose="05000000000000000000" pitchFamily="2" charset="2"/>
              <a:buChar char="v"/>
            </a:pPr>
            <a:endParaRPr lang="en-US" sz="1300" b="1" dirty="0"/>
          </a:p>
          <a:p>
            <a:pPr marL="285750" indent="-285750">
              <a:buFont typeface="Wingdings" panose="05000000000000000000" pitchFamily="2" charset="2"/>
              <a:buChar char="v"/>
            </a:pPr>
            <a:r>
              <a:rPr lang="en-US" sz="1300" b="1" dirty="0"/>
              <a:t>THROW AT A TARGET</a:t>
            </a:r>
            <a:r>
              <a:rPr lang="en-US" sz="1300" dirty="0"/>
              <a:t>: Can you throw and hit a target? Practice your aim by setting up targets outside (on a tree? Side of the house?) or inside (WITH PARENTS PERMISSION-you can use a paper ball or a pair of socks). Can you hit your target? If so, take a few steps back and try again! How far away can you be from your target and still hit it?  Can you use both over and underhand throws?</a:t>
            </a:r>
          </a:p>
          <a:p>
            <a:pPr marL="285750" indent="-285750">
              <a:buFont typeface="Wingdings" panose="05000000000000000000" pitchFamily="2" charset="2"/>
              <a:buChar char="v"/>
            </a:pPr>
            <a:endParaRPr lang="en-US" sz="1300" dirty="0"/>
          </a:p>
          <a:p>
            <a:pPr marL="171450" indent="-171450">
              <a:buFont typeface="Wingdings" panose="05000000000000000000" pitchFamily="2" charset="2"/>
              <a:buChar char="v"/>
            </a:pPr>
            <a:endParaRPr lang="en-US" sz="1200" dirty="0"/>
          </a:p>
          <a:p>
            <a:pPr marL="171450" indent="-171450">
              <a:buFont typeface="Wingdings" panose="05000000000000000000" pitchFamily="2" charset="2"/>
              <a:buChar char="v"/>
            </a:pPr>
            <a:endParaRPr lang="en-US" sz="1200" dirty="0"/>
          </a:p>
        </p:txBody>
      </p:sp>
    </p:spTree>
    <p:extLst>
      <p:ext uri="{BB962C8B-B14F-4D97-AF65-F5344CB8AC3E}">
        <p14:creationId xmlns:p14="http://schemas.microsoft.com/office/powerpoint/2010/main" val="2395961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1875</TotalTime>
  <Words>344</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APS</dc:creator>
  <cp:lastModifiedBy>Caitlin King</cp:lastModifiedBy>
  <cp:revision>157</cp:revision>
  <dcterms:created xsi:type="dcterms:W3CDTF">2019-01-05T17:58:40Z</dcterms:created>
  <dcterms:modified xsi:type="dcterms:W3CDTF">2020-04-23T15:13:14Z</dcterms:modified>
</cp:coreProperties>
</file>