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772400" cy="10058400"/>
  <p:notesSz cx="7077075" cy="9369425"/>
  <p:defaultTextStyle>
    <a:defPPr>
      <a:defRPr lang="en-US"/>
    </a:defPPr>
    <a:lvl1pPr marL="0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15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228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344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458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574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4686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3802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2914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9343" autoAdjust="0"/>
  </p:normalViewPr>
  <p:slideViewPr>
    <p:cSldViewPr>
      <p:cViewPr>
        <p:scale>
          <a:sx n="100" d="100"/>
          <a:sy n="100" d="100"/>
        </p:scale>
        <p:origin x="-1134" y="-16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A257DDF8-32BB-4165-A466-A7FF8B0068F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703263"/>
            <a:ext cx="27146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61221E7E-01B6-4D0C-B919-6B819DA87E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227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115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228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344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458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5574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4686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3802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2914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21E7E-01B6-4D0C-B919-6B819DA87E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101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31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116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879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70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648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153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4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5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29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312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71" y="3129285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6" y="3129285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66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15" indent="0">
              <a:buNone/>
              <a:defRPr sz="2200" b="1"/>
            </a:lvl2pPr>
            <a:lvl3pPr marL="1018228" indent="0">
              <a:buNone/>
              <a:defRPr sz="2000" b="1"/>
            </a:lvl3pPr>
            <a:lvl4pPr marL="1527344" indent="0">
              <a:buNone/>
              <a:defRPr sz="1800" b="1"/>
            </a:lvl4pPr>
            <a:lvl5pPr marL="2036458" indent="0">
              <a:buNone/>
              <a:defRPr sz="1800" b="1"/>
            </a:lvl5pPr>
            <a:lvl6pPr marL="2545574" indent="0">
              <a:buNone/>
              <a:defRPr sz="1800" b="1"/>
            </a:lvl6pPr>
            <a:lvl7pPr marL="3054686" indent="0">
              <a:buNone/>
              <a:defRPr sz="1800" b="1"/>
            </a:lvl7pPr>
            <a:lvl8pPr marL="3563802" indent="0">
              <a:buNone/>
              <a:defRPr sz="1800" b="1"/>
            </a:lvl8pPr>
            <a:lvl9pPr marL="407291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15" indent="0">
              <a:buNone/>
              <a:defRPr sz="2200" b="1"/>
            </a:lvl2pPr>
            <a:lvl3pPr marL="1018228" indent="0">
              <a:buNone/>
              <a:defRPr sz="2000" b="1"/>
            </a:lvl3pPr>
            <a:lvl4pPr marL="1527344" indent="0">
              <a:buNone/>
              <a:defRPr sz="1800" b="1"/>
            </a:lvl4pPr>
            <a:lvl5pPr marL="2036458" indent="0">
              <a:buNone/>
              <a:defRPr sz="1800" b="1"/>
            </a:lvl5pPr>
            <a:lvl6pPr marL="2545574" indent="0">
              <a:buNone/>
              <a:defRPr sz="1800" b="1"/>
            </a:lvl6pPr>
            <a:lvl7pPr marL="3054686" indent="0">
              <a:buNone/>
              <a:defRPr sz="1800" b="1"/>
            </a:lvl7pPr>
            <a:lvl8pPr marL="3563802" indent="0">
              <a:buNone/>
              <a:defRPr sz="1800" b="1"/>
            </a:lvl8pPr>
            <a:lvl9pPr marL="407291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1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83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298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4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7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4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115" indent="0">
              <a:buNone/>
              <a:defRPr sz="1300"/>
            </a:lvl2pPr>
            <a:lvl3pPr marL="1018228" indent="0">
              <a:buNone/>
              <a:defRPr sz="1100"/>
            </a:lvl3pPr>
            <a:lvl4pPr marL="1527344" indent="0">
              <a:buNone/>
              <a:defRPr sz="1000"/>
            </a:lvl4pPr>
            <a:lvl5pPr marL="2036458" indent="0">
              <a:buNone/>
              <a:defRPr sz="1000"/>
            </a:lvl5pPr>
            <a:lvl6pPr marL="2545574" indent="0">
              <a:buNone/>
              <a:defRPr sz="1000"/>
            </a:lvl6pPr>
            <a:lvl7pPr marL="3054686" indent="0">
              <a:buNone/>
              <a:defRPr sz="1000"/>
            </a:lvl7pPr>
            <a:lvl8pPr marL="3563802" indent="0">
              <a:buNone/>
              <a:defRPr sz="1000"/>
            </a:lvl8pPr>
            <a:lvl9pPr marL="407291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89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6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115" indent="0">
              <a:buNone/>
              <a:defRPr sz="3100"/>
            </a:lvl2pPr>
            <a:lvl3pPr marL="1018228" indent="0">
              <a:buNone/>
              <a:defRPr sz="2700"/>
            </a:lvl3pPr>
            <a:lvl4pPr marL="1527344" indent="0">
              <a:buNone/>
              <a:defRPr sz="2200"/>
            </a:lvl4pPr>
            <a:lvl5pPr marL="2036458" indent="0">
              <a:buNone/>
              <a:defRPr sz="2200"/>
            </a:lvl5pPr>
            <a:lvl6pPr marL="2545574" indent="0">
              <a:buNone/>
              <a:defRPr sz="2200"/>
            </a:lvl6pPr>
            <a:lvl7pPr marL="3054686" indent="0">
              <a:buNone/>
              <a:defRPr sz="2200"/>
            </a:lvl7pPr>
            <a:lvl8pPr marL="3563802" indent="0">
              <a:buNone/>
              <a:defRPr sz="2200"/>
            </a:lvl8pPr>
            <a:lvl9pPr marL="4072914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102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115" indent="0">
              <a:buNone/>
              <a:defRPr sz="1300"/>
            </a:lvl2pPr>
            <a:lvl3pPr marL="1018228" indent="0">
              <a:buNone/>
              <a:defRPr sz="1100"/>
            </a:lvl3pPr>
            <a:lvl4pPr marL="1527344" indent="0">
              <a:buNone/>
              <a:defRPr sz="1000"/>
            </a:lvl4pPr>
            <a:lvl5pPr marL="2036458" indent="0">
              <a:buNone/>
              <a:defRPr sz="1000"/>
            </a:lvl5pPr>
            <a:lvl6pPr marL="2545574" indent="0">
              <a:buNone/>
              <a:defRPr sz="1000"/>
            </a:lvl6pPr>
            <a:lvl7pPr marL="3054686" indent="0">
              <a:buNone/>
              <a:defRPr sz="1000"/>
            </a:lvl7pPr>
            <a:lvl8pPr marL="3563802" indent="0">
              <a:buNone/>
              <a:defRPr sz="1000"/>
            </a:lvl8pPr>
            <a:lvl9pPr marL="407291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86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23" tIns="50911" rIns="101823" bIns="509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7"/>
            <a:ext cx="6995160" cy="6638079"/>
          </a:xfrm>
          <a:prstGeom prst="rect">
            <a:avLst/>
          </a:prstGeom>
        </p:spPr>
        <p:txBody>
          <a:bodyPr vert="horz" lIns="101823" tIns="50911" rIns="101823" bIns="509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23" tIns="50911" rIns="101823" bIns="5091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23" tIns="50911" rIns="101823" bIns="5091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23" tIns="50911" rIns="101823" bIns="5091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790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22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35" indent="-381835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310" indent="-318195" algn="l" defTabSz="1018228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787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900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015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129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245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359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471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15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28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344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458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574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686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802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2914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https://www.softball-spot.com/foot-placement-pitching-drill/4230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7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235" y="251460"/>
            <a:ext cx="5181600" cy="121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0337" y="146685"/>
            <a:ext cx="7479665" cy="9702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01823" tIns="50911" rIns="101823" bIns="509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29200" y="251460"/>
            <a:ext cx="2499420" cy="12725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3" tIns="50911" rIns="101823" bIns="50911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ea typeface="Calibri" pitchFamily="34" charset="0"/>
                <a:cs typeface="Times New Roman" pitchFamily="18" charset="0"/>
              </a:rPr>
              <a:t>Softball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ea typeface="Calibri" pitchFamily="34" charset="0"/>
                <a:cs typeface="Times New Roman" pitchFamily="18" charset="0"/>
              </a:rPr>
              <a:t>Lesson </a:t>
            </a:r>
            <a:r>
              <a:rPr lang="en-US" altLang="en-US" sz="1600" dirty="0" smtClean="0">
                <a:ea typeface="Calibri" pitchFamily="34" charset="0"/>
                <a:cs typeface="Courier New" pitchFamily="49" charset="0"/>
              </a:rPr>
              <a:t>#2</a:t>
            </a:r>
            <a:endParaRPr lang="en-US" altLang="en-US" sz="1600" dirty="0" smtClean="0">
              <a:ea typeface="Calibri" pitchFamily="34" charset="0"/>
              <a:cs typeface="Courier New" pitchFamily="49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dirty="0" smtClean="0">
              <a:ea typeface="Calibri" pitchFamily="34" charset="0"/>
              <a:cs typeface="Courier New" pitchFamily="49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cs typeface="Times New Roman" pitchFamily="18" charset="0"/>
              </a:rPr>
              <a:t> Grades 2-5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cs typeface="Times New Roman" pitchFamily="18" charset="0"/>
              </a:rPr>
              <a:t>April </a:t>
            </a:r>
            <a:r>
              <a:rPr lang="en-US" altLang="en-US" sz="1400" dirty="0" smtClean="0">
                <a:cs typeface="Times New Roman" pitchFamily="18" charset="0"/>
              </a:rPr>
              <a:t>17, </a:t>
            </a:r>
            <a:r>
              <a:rPr lang="en-US" altLang="en-US" sz="1400" dirty="0" smtClean="0">
                <a:cs typeface="Times New Roman" pitchFamily="18" charset="0"/>
              </a:rPr>
              <a:t>2020</a:t>
            </a:r>
            <a:endParaRPr lang="en-US" altLang="en-US" sz="1400" dirty="0"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13463" y="1863697"/>
            <a:ext cx="2415168" cy="1944981"/>
            <a:chOff x="7145" y="2380"/>
            <a:chExt cx="2257425" cy="1768164"/>
          </a:xfrm>
        </p:grpSpPr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555095" y="36994"/>
              <a:ext cx="1616239" cy="173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1337"/>
                </a:spcBef>
                <a:spcAft>
                  <a:spcPts val="1114"/>
                </a:spcAft>
              </a:pPr>
              <a:endParaRPr lang="en-US" sz="1200" dirty="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145" y="2380"/>
              <a:ext cx="2257425" cy="17262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687286" y="1881201"/>
            <a:ext cx="2426861" cy="1898873"/>
            <a:chOff x="7145" y="2380"/>
            <a:chExt cx="2257425" cy="1726248"/>
          </a:xfrm>
        </p:grpSpPr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533400" y="121203"/>
              <a:ext cx="1652154" cy="1479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1337"/>
                </a:spcBef>
              </a:pPr>
              <a:r>
                <a:rPr lang="en-US" sz="1300" dirty="0" smtClean="0">
                  <a:latin typeface="Arial"/>
                  <a:ea typeface="Calibri"/>
                  <a:cs typeface="Times New Roman"/>
                </a:rPr>
                <a:t>Students will </a:t>
              </a:r>
              <a:r>
                <a:rPr lang="en-US" sz="1300" dirty="0" smtClean="0">
                  <a:latin typeface="Arial"/>
                  <a:ea typeface="Calibri"/>
                  <a:cs typeface="Times New Roman"/>
                </a:rPr>
                <a:t>review and practice </a:t>
              </a:r>
              <a:r>
                <a:rPr lang="en-US" sz="1300" dirty="0" smtClean="0">
                  <a:latin typeface="Arial"/>
                  <a:ea typeface="Calibri"/>
                  <a:cs typeface="Times New Roman"/>
                </a:rPr>
                <a:t>over-hand </a:t>
              </a:r>
              <a:r>
                <a:rPr lang="en-US" sz="1300" dirty="0" smtClean="0">
                  <a:latin typeface="Arial"/>
                  <a:ea typeface="Calibri"/>
                  <a:cs typeface="Times New Roman"/>
                </a:rPr>
                <a:t>throw </a:t>
              </a:r>
              <a:r>
                <a:rPr lang="en-US" sz="1300" dirty="0" smtClean="0">
                  <a:latin typeface="Arial"/>
                  <a:ea typeface="Calibri"/>
                  <a:cs typeface="Times New Roman"/>
                </a:rPr>
                <a:t>and catch a thrown </a:t>
              </a:r>
              <a:r>
                <a:rPr lang="en-US" sz="1300" dirty="0" smtClean="0">
                  <a:latin typeface="Arial"/>
                  <a:ea typeface="Calibri"/>
                  <a:cs typeface="Times New Roman"/>
                </a:rPr>
                <a:t>ball; learn and review underhand throw/ softball pitch</a:t>
              </a:r>
              <a:endParaRPr lang="en-US" sz="1200" dirty="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7145" y="2380"/>
              <a:ext cx="2257425" cy="17262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69339" y="1887144"/>
            <a:ext cx="2386421" cy="2282919"/>
            <a:chOff x="7145" y="2380"/>
            <a:chExt cx="2257425" cy="1726248"/>
          </a:xfrm>
        </p:grpSpPr>
        <p:sp>
          <p:nvSpPr>
            <p:cNvPr id="48" name="Text Box 2"/>
            <p:cNvSpPr txBox="1">
              <a:spLocks noChangeArrowheads="1"/>
            </p:cNvSpPr>
            <p:nvPr/>
          </p:nvSpPr>
          <p:spPr bwMode="auto">
            <a:xfrm>
              <a:off x="451230" y="73501"/>
              <a:ext cx="1729945" cy="1444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228600" indent="-228600">
                <a:spcBef>
                  <a:spcPts val="1337"/>
                </a:spcBef>
                <a:spcAft>
                  <a:spcPts val="1114"/>
                </a:spcAft>
              </a:pPr>
              <a:r>
                <a:rPr lang="en-US" sz="1400" dirty="0" smtClean="0">
                  <a:latin typeface="Calibri"/>
                  <a:ea typeface="Calibri"/>
                  <a:cs typeface="Times New Roman"/>
                </a:rPr>
                <a:t>Practice throwing and catching to yourself, and with a family </a:t>
              </a:r>
              <a:r>
                <a:rPr lang="en-US" sz="1400" dirty="0" smtClean="0">
                  <a:latin typeface="Calibri"/>
                  <a:ea typeface="Calibri"/>
                  <a:cs typeface="Times New Roman"/>
                </a:rPr>
                <a:t>member for review</a:t>
              </a:r>
            </a:p>
            <a:p>
              <a:pPr marL="228600" indent="-228600">
                <a:spcBef>
                  <a:spcPts val="1337"/>
                </a:spcBef>
                <a:spcAft>
                  <a:spcPts val="1114"/>
                </a:spcAft>
              </a:pPr>
              <a:r>
                <a:rPr lang="en-US" sz="1400" dirty="0" smtClean="0">
                  <a:latin typeface="Calibri"/>
                  <a:ea typeface="Calibri"/>
                  <a:cs typeface="Times New Roman"/>
                </a:rPr>
                <a:t>Practice underhand throw/softball pitch</a:t>
              </a:r>
              <a:endParaRPr lang="en-US" sz="1400" dirty="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45" y="2380"/>
              <a:ext cx="2257425" cy="17262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52" name="Double Bracket 51"/>
          <p:cNvSpPr/>
          <p:nvPr/>
        </p:nvSpPr>
        <p:spPr>
          <a:xfrm>
            <a:off x="229388" y="3855720"/>
            <a:ext cx="2569210" cy="3154680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101823" tIns="50911" rIns="101823" bIns="509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3075881" y="4392928"/>
            <a:ext cx="4177347" cy="31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3" tIns="50911" rIns="101823" bIns="50911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200" dirty="0" smtClean="0">
              <a:cs typeface="Arial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872810" y="3855720"/>
            <a:ext cx="701675" cy="670560"/>
            <a:chOff x="0" y="0"/>
            <a:chExt cx="619125" cy="609600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0" y="0"/>
              <a:ext cx="0" cy="6096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0" y="0"/>
              <a:ext cx="61912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4" name="Rectangle 97"/>
          <p:cNvSpPr>
            <a:spLocks noChangeArrowheads="1"/>
          </p:cNvSpPr>
          <p:nvPr/>
        </p:nvSpPr>
        <p:spPr bwMode="auto">
          <a:xfrm>
            <a:off x="0" y="46167"/>
            <a:ext cx="205699" cy="41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823" tIns="50911" rIns="101823" bIns="5091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93" name="Picture 1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9076" y="3925756"/>
            <a:ext cx="22256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4" name="Picture 1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7" y="3925756"/>
            <a:ext cx="22256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1" name="Text Box 46"/>
          <p:cNvSpPr txBox="1">
            <a:spLocks noChangeArrowheads="1"/>
          </p:cNvSpPr>
          <p:nvPr/>
        </p:nvSpPr>
        <p:spPr bwMode="auto">
          <a:xfrm>
            <a:off x="175578" y="4392930"/>
            <a:ext cx="2512581" cy="334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3" tIns="50911" rIns="101823" bIns="50911" numCol="1" anchor="t" anchorCtr="0" compatLnSpc="1">
            <a:prstTxWarp prst="textNoShape">
              <a:avLst/>
            </a:prstTxWarp>
          </a:bodyPr>
          <a:lstStyle/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altLang="en-US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Softball/baseball size round ball (use a ball the student is comfortable catching – a yarn ball is great for beginners)</a:t>
            </a:r>
          </a:p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en-US" altLang="en-US" sz="13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altLang="en-US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Softball/baseball glove, if you have one.  If not, use a ball you can catch with your hands</a:t>
            </a:r>
          </a:p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en-US" altLang="en-US" sz="13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en-US" altLang="en-US" sz="13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en-US" altLang="en-US" sz="13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2196" name="Picture 14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95" t="19442" r="2509" b="31758"/>
          <a:stretch/>
        </p:blipFill>
        <p:spPr bwMode="auto">
          <a:xfrm>
            <a:off x="241147" y="1381554"/>
            <a:ext cx="7287473" cy="40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14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95" t="19442" r="2509" b="31758"/>
          <a:stretch/>
        </p:blipFill>
        <p:spPr bwMode="auto">
          <a:xfrm>
            <a:off x="228600" y="9372600"/>
            <a:ext cx="7287473" cy="40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7" name="Picture 14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276" y="1758563"/>
            <a:ext cx="993775" cy="208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8" name="Picture 15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3109" y="1817535"/>
            <a:ext cx="98107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9" name="Picture 15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1" y="1828800"/>
            <a:ext cx="58615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2805" y="2036761"/>
            <a:ext cx="15540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PE.1.MC.2.1 Use movement and manipulative skills involving equipment</a:t>
            </a:r>
            <a:endParaRPr lang="en-US" sz="1200" dirty="0"/>
          </a:p>
        </p:txBody>
      </p:sp>
      <p:pic>
        <p:nvPicPr>
          <p:cNvPr id="6" name="Picture 5" descr="Elders Share Wisdom on Love: A Valentine’s Day Treat! | As ...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9067800"/>
            <a:ext cx="609600" cy="457200"/>
          </a:xfrm>
          <a:prstGeom prst="rect">
            <a:avLst/>
          </a:prstGeom>
        </p:spPr>
      </p:pic>
      <p:sp>
        <p:nvSpPr>
          <p:cNvPr id="2050" name="AutoShape 2" descr="Glove Tuck Softball Throwing Dri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C:\Users\Owner\Desktop\Cyndi\PE Class and Info\CBA\glovetucksoftballthrowingdrill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048000" y="4572000"/>
            <a:ext cx="4343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Warm up with your ball and partner with easy throwing and catching, step back and away from each other after each throw/catch as long as safe and distance allow.</a:t>
            </a:r>
          </a:p>
          <a:p>
            <a:endParaRPr lang="en-US" sz="1200" dirty="0" smtClean="0"/>
          </a:p>
          <a:p>
            <a:r>
              <a:rPr lang="en-US" sz="1200" dirty="0" smtClean="0"/>
              <a:t>Review and practice the following pictures for proper underhand throw/slow-pitch softball: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Take at least 15-20 min to practice the underhand throw… this skill is commonly known as the slow-pitch in a game of softball.  As the thrower becomes more proficient, and serious about the game, the speed of the pitch becomes faster, leading to the known ‘fast pitch’.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3124200" y="5638800"/>
            <a:ext cx="38862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>
                <a:hlinkClick r:id="rId11"/>
              </a:rPr>
              <a:t>https://www.softball-spot.com/foot-placement-pitching-drill/4230/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395961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202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APS</dc:creator>
  <cp:lastModifiedBy>Owner</cp:lastModifiedBy>
  <cp:revision>150</cp:revision>
  <dcterms:created xsi:type="dcterms:W3CDTF">2019-01-05T17:58:40Z</dcterms:created>
  <dcterms:modified xsi:type="dcterms:W3CDTF">2020-04-02T16:16:08Z</dcterms:modified>
</cp:coreProperties>
</file>